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1"/>
  </p:notesMasterIdLst>
  <p:sldIdLst>
    <p:sldId id="256" r:id="rId2"/>
    <p:sldId id="426" r:id="rId3"/>
    <p:sldId id="270" r:id="rId4"/>
    <p:sldId id="427" r:id="rId5"/>
    <p:sldId id="428" r:id="rId6"/>
    <p:sldId id="429" r:id="rId7"/>
    <p:sldId id="430" r:id="rId8"/>
    <p:sldId id="431" r:id="rId9"/>
    <p:sldId id="432" r:id="rId10"/>
  </p:sldIdLst>
  <p:sldSz cx="12192000" cy="6858000"/>
  <p:notesSz cx="6858000" cy="9144000"/>
  <p:embeddedFontLst>
    <p:embeddedFont>
      <p:font typeface="Calibri" panose="020F0502020204030204" pitchFamily="34" charset="0"/>
      <p:regular r:id="rId12"/>
      <p:bold r:id="rId13"/>
      <p:italic r:id="rId14"/>
      <p:boldItalic r:id="rId15"/>
    </p:embeddedFont>
    <p:embeddedFont>
      <p:font typeface="Calibri Light" panose="020F0302020204030204" pitchFamily="34" charset="0"/>
      <p:regular r:id="rId16"/>
      <p:italic r:id="rId17"/>
    </p:embeddedFont>
    <p:embeddedFont>
      <p:font typeface="Cambria" panose="02040503050406030204" pitchFamily="18" charset="0"/>
      <p:regular r:id="rId18"/>
      <p:bold r:id="rId19"/>
      <p:italic r:id="rId20"/>
      <p:boldItalic r:id="rId21"/>
    </p:embeddedFont>
  </p:embeddedFontLst>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7" d="100"/>
          <a:sy n="87" d="100"/>
        </p:scale>
        <p:origin x="12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iša Vuksan" userId="3af124f9-b8e7-46e3-9422-21ae1d17ac0b" providerId="ADAL" clId="{820C67BC-A1DE-4D3F-BECF-674878571AF2}"/>
    <pc:docChg chg="undo custSel addSld delSld modSld sldOrd">
      <pc:chgData name="Siniša Vuksan" userId="3af124f9-b8e7-46e3-9422-21ae1d17ac0b" providerId="ADAL" clId="{820C67BC-A1DE-4D3F-BECF-674878571AF2}" dt="2020-09-30T14:58:44.816" v="3701"/>
      <pc:docMkLst>
        <pc:docMk/>
      </pc:docMkLst>
      <pc:sldChg chg="modSp">
        <pc:chgData name="Siniša Vuksan" userId="3af124f9-b8e7-46e3-9422-21ae1d17ac0b" providerId="ADAL" clId="{820C67BC-A1DE-4D3F-BECF-674878571AF2}" dt="2020-09-30T13:09:45.208" v="16" actId="20577"/>
        <pc:sldMkLst>
          <pc:docMk/>
          <pc:sldMk cId="4263532617" sldId="256"/>
        </pc:sldMkLst>
        <pc:spChg chg="mod">
          <ac:chgData name="Siniša Vuksan" userId="3af124f9-b8e7-46e3-9422-21ae1d17ac0b" providerId="ADAL" clId="{820C67BC-A1DE-4D3F-BECF-674878571AF2}" dt="2020-09-30T13:09:45.208" v="16" actId="20577"/>
          <ac:spMkLst>
            <pc:docMk/>
            <pc:sldMk cId="4263532617" sldId="256"/>
            <ac:spMk id="7" creationId="{54F134FF-4759-4BD3-A258-DBE00CE37E81}"/>
          </ac:spMkLst>
        </pc:spChg>
      </pc:sldChg>
      <pc:sldChg chg="addSp delSp modSp add delAnim modAnim">
        <pc:chgData name="Siniša Vuksan" userId="3af124f9-b8e7-46e3-9422-21ae1d17ac0b" providerId="ADAL" clId="{820C67BC-A1DE-4D3F-BECF-674878571AF2}" dt="2020-09-30T13:15:58.447" v="336" actId="20577"/>
        <pc:sldMkLst>
          <pc:docMk/>
          <pc:sldMk cId="1513291851" sldId="257"/>
        </pc:sldMkLst>
        <pc:spChg chg="mod">
          <ac:chgData name="Siniša Vuksan" userId="3af124f9-b8e7-46e3-9422-21ae1d17ac0b" providerId="ADAL" clId="{820C67BC-A1DE-4D3F-BECF-674878571AF2}" dt="2020-09-30T13:15:58.447" v="336" actId="20577"/>
          <ac:spMkLst>
            <pc:docMk/>
            <pc:sldMk cId="1513291851" sldId="257"/>
            <ac:spMk id="3" creationId="{499D698D-7B4F-4753-8983-15A0086F8C7B}"/>
          </ac:spMkLst>
        </pc:spChg>
        <pc:spChg chg="del">
          <ac:chgData name="Siniša Vuksan" userId="3af124f9-b8e7-46e3-9422-21ae1d17ac0b" providerId="ADAL" clId="{820C67BC-A1DE-4D3F-BECF-674878571AF2}" dt="2020-09-30T13:15:14.266" v="329" actId="478"/>
          <ac:spMkLst>
            <pc:docMk/>
            <pc:sldMk cId="1513291851" sldId="257"/>
            <ac:spMk id="5" creationId="{D24DFF28-2EC5-457A-93BD-B38B16FE4AD8}"/>
          </ac:spMkLst>
        </pc:spChg>
        <pc:picChg chg="add del">
          <ac:chgData name="Siniša Vuksan" userId="3af124f9-b8e7-46e3-9422-21ae1d17ac0b" providerId="ADAL" clId="{820C67BC-A1DE-4D3F-BECF-674878571AF2}" dt="2020-09-30T13:12:17.614" v="21" actId="478"/>
          <ac:picMkLst>
            <pc:docMk/>
            <pc:sldMk cId="1513291851" sldId="257"/>
            <ac:picMk id="2" creationId="{CE949837-D7C4-4397-81E4-AD42A54BB286}"/>
          </ac:picMkLst>
        </pc:picChg>
      </pc:sldChg>
      <pc:sldChg chg="addSp delSp modSp addAnim delAnim">
        <pc:chgData name="Siniša Vuksan" userId="3af124f9-b8e7-46e3-9422-21ae1d17ac0b" providerId="ADAL" clId="{820C67BC-A1DE-4D3F-BECF-674878571AF2}" dt="2020-09-30T13:19:00.172" v="499" actId="1076"/>
        <pc:sldMkLst>
          <pc:docMk/>
          <pc:sldMk cId="891775711" sldId="270"/>
        </pc:sldMkLst>
        <pc:spChg chg="del">
          <ac:chgData name="Siniša Vuksan" userId="3af124f9-b8e7-46e3-9422-21ae1d17ac0b" providerId="ADAL" clId="{820C67BC-A1DE-4D3F-BECF-674878571AF2}" dt="2020-09-30T13:16:04.700" v="337" actId="478"/>
          <ac:spMkLst>
            <pc:docMk/>
            <pc:sldMk cId="891775711" sldId="270"/>
            <ac:spMk id="4" creationId="{D75CFF8D-7D93-4120-8120-DF2500665523}"/>
          </ac:spMkLst>
        </pc:spChg>
        <pc:spChg chg="mod">
          <ac:chgData name="Siniša Vuksan" userId="3af124f9-b8e7-46e3-9422-21ae1d17ac0b" providerId="ADAL" clId="{820C67BC-A1DE-4D3F-BECF-674878571AF2}" dt="2020-09-30T13:16:18.292" v="340" actId="20577"/>
          <ac:spMkLst>
            <pc:docMk/>
            <pc:sldMk cId="891775711" sldId="270"/>
            <ac:spMk id="5" creationId="{62F6632F-846C-4F02-B56B-82805BD5B26E}"/>
          </ac:spMkLst>
        </pc:spChg>
        <pc:spChg chg="mod">
          <ac:chgData name="Siniša Vuksan" userId="3af124f9-b8e7-46e3-9422-21ae1d17ac0b" providerId="ADAL" clId="{820C67BC-A1DE-4D3F-BECF-674878571AF2}" dt="2020-09-30T13:19:00.172" v="499" actId="1076"/>
          <ac:spMkLst>
            <pc:docMk/>
            <pc:sldMk cId="891775711" sldId="270"/>
            <ac:spMk id="6" creationId="{D59C0E6F-A8FA-4180-809C-0B238788105A}"/>
          </ac:spMkLst>
        </pc:spChg>
        <pc:spChg chg="del">
          <ac:chgData name="Siniša Vuksan" userId="3af124f9-b8e7-46e3-9422-21ae1d17ac0b" providerId="ADAL" clId="{820C67BC-A1DE-4D3F-BECF-674878571AF2}" dt="2020-09-30T13:16:37.614" v="344" actId="478"/>
          <ac:spMkLst>
            <pc:docMk/>
            <pc:sldMk cId="891775711" sldId="270"/>
            <ac:spMk id="7" creationId="{D2D0BA8C-58FB-4A8E-94B2-23009BDA0BA2}"/>
          </ac:spMkLst>
        </pc:spChg>
        <pc:spChg chg="del">
          <ac:chgData name="Siniša Vuksan" userId="3af124f9-b8e7-46e3-9422-21ae1d17ac0b" providerId="ADAL" clId="{820C67BC-A1DE-4D3F-BECF-674878571AF2}" dt="2020-09-30T13:17:13.824" v="346" actId="478"/>
          <ac:spMkLst>
            <pc:docMk/>
            <pc:sldMk cId="891775711" sldId="270"/>
            <ac:spMk id="8" creationId="{DF35BA8C-DCB8-4348-A43A-5CF93781E51E}"/>
          </ac:spMkLst>
        </pc:spChg>
        <pc:spChg chg="add del mod">
          <ac:chgData name="Siniša Vuksan" userId="3af124f9-b8e7-46e3-9422-21ae1d17ac0b" providerId="ADAL" clId="{820C67BC-A1DE-4D3F-BECF-674878571AF2}" dt="2020-09-30T13:16:27.525" v="341" actId="478"/>
          <ac:spMkLst>
            <pc:docMk/>
            <pc:sldMk cId="891775711" sldId="270"/>
            <ac:spMk id="10" creationId="{819D6C20-346B-4AEE-832F-2E272C453245}"/>
          </ac:spMkLst>
        </pc:spChg>
        <pc:picChg chg="mod">
          <ac:chgData name="Siniša Vuksan" userId="3af124f9-b8e7-46e3-9422-21ae1d17ac0b" providerId="ADAL" clId="{820C67BC-A1DE-4D3F-BECF-674878571AF2}" dt="2020-09-30T13:17:08.836" v="345" actId="14826"/>
          <ac:picMkLst>
            <pc:docMk/>
            <pc:sldMk cId="891775711" sldId="270"/>
            <ac:picMk id="2" creationId="{364F0D10-6C93-4798-9B51-775114644404}"/>
          </ac:picMkLst>
        </pc:picChg>
        <pc:picChg chg="add del mod">
          <ac:chgData name="Siniša Vuksan" userId="3af124f9-b8e7-46e3-9422-21ae1d17ac0b" providerId="ADAL" clId="{820C67BC-A1DE-4D3F-BECF-674878571AF2}" dt="2020-09-30T13:18:08.826" v="349" actId="1076"/>
          <ac:picMkLst>
            <pc:docMk/>
            <pc:sldMk cId="891775711" sldId="270"/>
            <ac:picMk id="3" creationId="{DCB64642-CE4F-4D9C-A92A-9A8EF9D7D4F4}"/>
          </ac:picMkLst>
        </pc:picChg>
      </pc:sldChg>
      <pc:sldChg chg="modSp add">
        <pc:chgData name="Siniša Vuksan" userId="3af124f9-b8e7-46e3-9422-21ae1d17ac0b" providerId="ADAL" clId="{820C67BC-A1DE-4D3F-BECF-674878571AF2}" dt="2020-09-30T14:54:41.484" v="3697" actId="20577"/>
        <pc:sldMkLst>
          <pc:docMk/>
          <pc:sldMk cId="470418671" sldId="276"/>
        </pc:sldMkLst>
        <pc:spChg chg="mod">
          <ac:chgData name="Siniša Vuksan" userId="3af124f9-b8e7-46e3-9422-21ae1d17ac0b" providerId="ADAL" clId="{820C67BC-A1DE-4D3F-BECF-674878571AF2}" dt="2020-09-30T14:54:41.484" v="3697" actId="20577"/>
          <ac:spMkLst>
            <pc:docMk/>
            <pc:sldMk cId="470418671" sldId="276"/>
            <ac:spMk id="2" creationId="{2AF3F46D-1885-4F99-A383-C4EDF7FD19B6}"/>
          </ac:spMkLst>
        </pc:spChg>
      </pc:sldChg>
      <pc:sldChg chg="del">
        <pc:chgData name="Siniša Vuksan" userId="3af124f9-b8e7-46e3-9422-21ae1d17ac0b" providerId="ADAL" clId="{820C67BC-A1DE-4D3F-BECF-674878571AF2}" dt="2020-09-30T14:48:48.901" v="3531" actId="2696"/>
        <pc:sldMkLst>
          <pc:docMk/>
          <pc:sldMk cId="4156204590" sldId="281"/>
        </pc:sldMkLst>
      </pc:sldChg>
      <pc:sldChg chg="addSp delSp modSp ord delAnim modAnim">
        <pc:chgData name="Siniša Vuksan" userId="3af124f9-b8e7-46e3-9422-21ae1d17ac0b" providerId="ADAL" clId="{820C67BC-A1DE-4D3F-BECF-674878571AF2}" dt="2020-09-30T14:06:58.469" v="1648" actId="20577"/>
        <pc:sldMkLst>
          <pc:docMk/>
          <pc:sldMk cId="2757270251" sldId="282"/>
        </pc:sldMkLst>
        <pc:spChg chg="mod">
          <ac:chgData name="Siniša Vuksan" userId="3af124f9-b8e7-46e3-9422-21ae1d17ac0b" providerId="ADAL" clId="{820C67BC-A1DE-4D3F-BECF-674878571AF2}" dt="2020-09-30T14:02:51.388" v="1563" actId="20577"/>
          <ac:spMkLst>
            <pc:docMk/>
            <pc:sldMk cId="2757270251" sldId="282"/>
            <ac:spMk id="5" creationId="{D0D4AB01-B963-41A3-8A54-65A5DDE37614}"/>
          </ac:spMkLst>
        </pc:spChg>
        <pc:spChg chg="mod">
          <ac:chgData name="Siniša Vuksan" userId="3af124f9-b8e7-46e3-9422-21ae1d17ac0b" providerId="ADAL" clId="{820C67BC-A1DE-4D3F-BECF-674878571AF2}" dt="2020-09-30T14:03:21.920" v="1600" actId="20577"/>
          <ac:spMkLst>
            <pc:docMk/>
            <pc:sldMk cId="2757270251" sldId="282"/>
            <ac:spMk id="6" creationId="{9B16BC4B-D5C2-44A0-9246-0EBAE8E0E2D0}"/>
          </ac:spMkLst>
        </pc:spChg>
        <pc:spChg chg="del">
          <ac:chgData name="Siniša Vuksan" userId="3af124f9-b8e7-46e3-9422-21ae1d17ac0b" providerId="ADAL" clId="{820C67BC-A1DE-4D3F-BECF-674878571AF2}" dt="2020-09-30T14:03:29.848" v="1601" actId="478"/>
          <ac:spMkLst>
            <pc:docMk/>
            <pc:sldMk cId="2757270251" sldId="282"/>
            <ac:spMk id="8" creationId="{F4331757-D3FC-4E5B-BA93-255D5CB925D7}"/>
          </ac:spMkLst>
        </pc:spChg>
        <pc:spChg chg="mod">
          <ac:chgData name="Siniša Vuksan" userId="3af124f9-b8e7-46e3-9422-21ae1d17ac0b" providerId="ADAL" clId="{820C67BC-A1DE-4D3F-BECF-674878571AF2}" dt="2020-09-30T14:05:02.635" v="1612" actId="1076"/>
          <ac:spMkLst>
            <pc:docMk/>
            <pc:sldMk cId="2757270251" sldId="282"/>
            <ac:spMk id="9" creationId="{B6B1D4C1-9D6D-4E02-9F51-226A1AFA9306}"/>
          </ac:spMkLst>
        </pc:spChg>
        <pc:spChg chg="add mod">
          <ac:chgData name="Siniša Vuksan" userId="3af124f9-b8e7-46e3-9422-21ae1d17ac0b" providerId="ADAL" clId="{820C67BC-A1DE-4D3F-BECF-674878571AF2}" dt="2020-09-30T14:05:15.734" v="1615" actId="20577"/>
          <ac:spMkLst>
            <pc:docMk/>
            <pc:sldMk cId="2757270251" sldId="282"/>
            <ac:spMk id="10" creationId="{BD082D35-696A-4503-947F-D93736A48DDB}"/>
          </ac:spMkLst>
        </pc:spChg>
        <pc:spChg chg="add mod">
          <ac:chgData name="Siniša Vuksan" userId="3af124f9-b8e7-46e3-9422-21ae1d17ac0b" providerId="ADAL" clId="{820C67BC-A1DE-4D3F-BECF-674878571AF2}" dt="2020-09-30T14:05:31.058" v="1620" actId="20577"/>
          <ac:spMkLst>
            <pc:docMk/>
            <pc:sldMk cId="2757270251" sldId="282"/>
            <ac:spMk id="11" creationId="{C57F3F0F-0459-490F-8464-FADF18D52821}"/>
          </ac:spMkLst>
        </pc:spChg>
        <pc:spChg chg="add mod">
          <ac:chgData name="Siniša Vuksan" userId="3af124f9-b8e7-46e3-9422-21ae1d17ac0b" providerId="ADAL" clId="{820C67BC-A1DE-4D3F-BECF-674878571AF2}" dt="2020-09-30T14:05:55.454" v="1625" actId="1076"/>
          <ac:spMkLst>
            <pc:docMk/>
            <pc:sldMk cId="2757270251" sldId="282"/>
            <ac:spMk id="12" creationId="{ACDD8E38-B7A0-4481-812F-6BA15455DC0D}"/>
          </ac:spMkLst>
        </pc:spChg>
        <pc:spChg chg="add mod">
          <ac:chgData name="Siniša Vuksan" userId="3af124f9-b8e7-46e3-9422-21ae1d17ac0b" providerId="ADAL" clId="{820C67BC-A1DE-4D3F-BECF-674878571AF2}" dt="2020-09-30T14:06:15.594" v="1636" actId="20577"/>
          <ac:spMkLst>
            <pc:docMk/>
            <pc:sldMk cId="2757270251" sldId="282"/>
            <ac:spMk id="13" creationId="{EFFEAD8C-6A65-490F-B5D4-FD6584418FEC}"/>
          </ac:spMkLst>
        </pc:spChg>
        <pc:spChg chg="add mod">
          <ac:chgData name="Siniša Vuksan" userId="3af124f9-b8e7-46e3-9422-21ae1d17ac0b" providerId="ADAL" clId="{820C67BC-A1DE-4D3F-BECF-674878571AF2}" dt="2020-09-30T14:06:50.688" v="1646" actId="1035"/>
          <ac:spMkLst>
            <pc:docMk/>
            <pc:sldMk cId="2757270251" sldId="282"/>
            <ac:spMk id="14" creationId="{9C24D9ED-F516-4E62-BB82-D842654BB891}"/>
          </ac:spMkLst>
        </pc:spChg>
        <pc:spChg chg="add mod">
          <ac:chgData name="Siniša Vuksan" userId="3af124f9-b8e7-46e3-9422-21ae1d17ac0b" providerId="ADAL" clId="{820C67BC-A1DE-4D3F-BECF-674878571AF2}" dt="2020-09-30T14:06:58.469" v="1648" actId="20577"/>
          <ac:spMkLst>
            <pc:docMk/>
            <pc:sldMk cId="2757270251" sldId="282"/>
            <ac:spMk id="15" creationId="{A5FC6C98-F5D1-4814-9523-4D2D75C72AF8}"/>
          </ac:spMkLst>
        </pc:spChg>
        <pc:picChg chg="mod">
          <ac:chgData name="Siniša Vuksan" userId="3af124f9-b8e7-46e3-9422-21ae1d17ac0b" providerId="ADAL" clId="{820C67BC-A1DE-4D3F-BECF-674878571AF2}" dt="2020-09-30T14:04:16.374" v="1602" actId="14826"/>
          <ac:picMkLst>
            <pc:docMk/>
            <pc:sldMk cId="2757270251" sldId="282"/>
            <ac:picMk id="4" creationId="{F7E6A656-4BB7-46A4-8C5B-DD7752CCDE3D}"/>
          </ac:picMkLst>
        </pc:picChg>
        <pc:picChg chg="mod">
          <ac:chgData name="Siniša Vuksan" userId="3af124f9-b8e7-46e3-9422-21ae1d17ac0b" providerId="ADAL" clId="{820C67BC-A1DE-4D3F-BECF-674878571AF2}" dt="2020-09-30T14:06:35.403" v="1642" actId="1076"/>
          <ac:picMkLst>
            <pc:docMk/>
            <pc:sldMk cId="2757270251" sldId="282"/>
            <ac:picMk id="7" creationId="{B201D401-7200-4F68-9568-CB1607A39225}"/>
          </ac:picMkLst>
        </pc:picChg>
      </pc:sldChg>
      <pc:sldChg chg="del">
        <pc:chgData name="Siniša Vuksan" userId="3af124f9-b8e7-46e3-9422-21ae1d17ac0b" providerId="ADAL" clId="{820C67BC-A1DE-4D3F-BECF-674878571AF2}" dt="2020-09-30T14:48:50.737" v="3532" actId="2696"/>
        <pc:sldMkLst>
          <pc:docMk/>
          <pc:sldMk cId="1603469843" sldId="283"/>
        </pc:sldMkLst>
      </pc:sldChg>
      <pc:sldChg chg="del">
        <pc:chgData name="Siniša Vuksan" userId="3af124f9-b8e7-46e3-9422-21ae1d17ac0b" providerId="ADAL" clId="{820C67BC-A1DE-4D3F-BECF-674878571AF2}" dt="2020-09-30T14:48:54.248" v="3534" actId="2696"/>
        <pc:sldMkLst>
          <pc:docMk/>
          <pc:sldMk cId="4272247978" sldId="284"/>
        </pc:sldMkLst>
      </pc:sldChg>
      <pc:sldChg chg="del">
        <pc:chgData name="Siniša Vuksan" userId="3af124f9-b8e7-46e3-9422-21ae1d17ac0b" providerId="ADAL" clId="{820C67BC-A1DE-4D3F-BECF-674878571AF2}" dt="2020-09-30T14:48:58.158" v="3536" actId="2696"/>
        <pc:sldMkLst>
          <pc:docMk/>
          <pc:sldMk cId="3127415772" sldId="287"/>
        </pc:sldMkLst>
      </pc:sldChg>
      <pc:sldChg chg="del">
        <pc:chgData name="Siniša Vuksan" userId="3af124f9-b8e7-46e3-9422-21ae1d17ac0b" providerId="ADAL" clId="{820C67BC-A1DE-4D3F-BECF-674878571AF2}" dt="2020-09-30T14:48:56.267" v="3535" actId="2696"/>
        <pc:sldMkLst>
          <pc:docMk/>
          <pc:sldMk cId="1614537136" sldId="288"/>
        </pc:sldMkLst>
      </pc:sldChg>
      <pc:sldChg chg="del">
        <pc:chgData name="Siniša Vuksan" userId="3af124f9-b8e7-46e3-9422-21ae1d17ac0b" providerId="ADAL" clId="{820C67BC-A1DE-4D3F-BECF-674878571AF2}" dt="2020-09-30T14:49:00.004" v="3537" actId="2696"/>
        <pc:sldMkLst>
          <pc:docMk/>
          <pc:sldMk cId="1299448413" sldId="289"/>
        </pc:sldMkLst>
      </pc:sldChg>
      <pc:sldChg chg="del">
        <pc:chgData name="Siniša Vuksan" userId="3af124f9-b8e7-46e3-9422-21ae1d17ac0b" providerId="ADAL" clId="{820C67BC-A1DE-4D3F-BECF-674878571AF2}" dt="2020-09-30T14:49:01.771" v="3538" actId="2696"/>
        <pc:sldMkLst>
          <pc:docMk/>
          <pc:sldMk cId="559941074" sldId="290"/>
        </pc:sldMkLst>
      </pc:sldChg>
      <pc:sldChg chg="del">
        <pc:chgData name="Siniša Vuksan" userId="3af124f9-b8e7-46e3-9422-21ae1d17ac0b" providerId="ADAL" clId="{820C67BC-A1DE-4D3F-BECF-674878571AF2}" dt="2020-09-30T14:49:03.741" v="3539" actId="2696"/>
        <pc:sldMkLst>
          <pc:docMk/>
          <pc:sldMk cId="2044239225" sldId="291"/>
        </pc:sldMkLst>
      </pc:sldChg>
      <pc:sldChg chg="addSp delSp modSp add delAnim modAnim">
        <pc:chgData name="Siniša Vuksan" userId="3af124f9-b8e7-46e3-9422-21ae1d17ac0b" providerId="ADAL" clId="{820C67BC-A1DE-4D3F-BECF-674878571AF2}" dt="2020-09-30T13:39:26.114" v="804" actId="1035"/>
        <pc:sldMkLst>
          <pc:docMk/>
          <pc:sldMk cId="713769141" sldId="292"/>
        </pc:sldMkLst>
        <pc:spChg chg="del">
          <ac:chgData name="Siniša Vuksan" userId="3af124f9-b8e7-46e3-9422-21ae1d17ac0b" providerId="ADAL" clId="{820C67BC-A1DE-4D3F-BECF-674878571AF2}" dt="2020-09-30T13:19:58.008" v="502" actId="478"/>
          <ac:spMkLst>
            <pc:docMk/>
            <pc:sldMk cId="713769141" sldId="292"/>
            <ac:spMk id="5" creationId="{62F6632F-846C-4F02-B56B-82805BD5B26E}"/>
          </ac:spMkLst>
        </pc:spChg>
        <pc:spChg chg="mod">
          <ac:chgData name="Siniša Vuksan" userId="3af124f9-b8e7-46e3-9422-21ae1d17ac0b" providerId="ADAL" clId="{820C67BC-A1DE-4D3F-BECF-674878571AF2}" dt="2020-09-30T13:38:38.152" v="790" actId="1076"/>
          <ac:spMkLst>
            <pc:docMk/>
            <pc:sldMk cId="713769141" sldId="292"/>
            <ac:spMk id="6" creationId="{D59C0E6F-A8FA-4180-809C-0B238788105A}"/>
          </ac:spMkLst>
        </pc:spChg>
        <pc:spChg chg="add mod">
          <ac:chgData name="Siniša Vuksan" userId="3af124f9-b8e7-46e3-9422-21ae1d17ac0b" providerId="ADAL" clId="{820C67BC-A1DE-4D3F-BECF-674878571AF2}" dt="2020-09-30T13:39:26.114" v="804" actId="1035"/>
          <ac:spMkLst>
            <pc:docMk/>
            <pc:sldMk cId="713769141" sldId="292"/>
            <ac:spMk id="7" creationId="{FFE50192-59A4-4948-9D86-C3EB5523A672}"/>
          </ac:spMkLst>
        </pc:spChg>
        <pc:picChg chg="del">
          <ac:chgData name="Siniša Vuksan" userId="3af124f9-b8e7-46e3-9422-21ae1d17ac0b" providerId="ADAL" clId="{820C67BC-A1DE-4D3F-BECF-674878571AF2}" dt="2020-09-30T13:20:04.049" v="504" actId="478"/>
          <ac:picMkLst>
            <pc:docMk/>
            <pc:sldMk cId="713769141" sldId="292"/>
            <ac:picMk id="2" creationId="{364F0D10-6C93-4798-9B51-775114644404}"/>
          </ac:picMkLst>
        </pc:picChg>
        <pc:picChg chg="mod">
          <ac:chgData name="Siniša Vuksan" userId="3af124f9-b8e7-46e3-9422-21ae1d17ac0b" providerId="ADAL" clId="{820C67BC-A1DE-4D3F-BECF-674878571AF2}" dt="2020-09-30T13:38:32.720" v="787" actId="1076"/>
          <ac:picMkLst>
            <pc:docMk/>
            <pc:sldMk cId="713769141" sldId="292"/>
            <ac:picMk id="3" creationId="{DCB64642-CE4F-4D9C-A92A-9A8EF9D7D4F4}"/>
          </ac:picMkLst>
        </pc:picChg>
        <pc:picChg chg="add mod">
          <ac:chgData name="Siniša Vuksan" userId="3af124f9-b8e7-46e3-9422-21ae1d17ac0b" providerId="ADAL" clId="{820C67BC-A1DE-4D3F-BECF-674878571AF2}" dt="2020-09-30T13:39:00.966" v="795" actId="1076"/>
          <ac:picMkLst>
            <pc:docMk/>
            <pc:sldMk cId="713769141" sldId="292"/>
            <ac:picMk id="4" creationId="{4965AB8E-C7AC-4033-9D69-D174328A0BC8}"/>
          </ac:picMkLst>
        </pc:picChg>
      </pc:sldChg>
      <pc:sldChg chg="add del">
        <pc:chgData name="Siniša Vuksan" userId="3af124f9-b8e7-46e3-9422-21ae1d17ac0b" providerId="ADAL" clId="{820C67BC-A1DE-4D3F-BECF-674878571AF2}" dt="2020-09-30T13:39:38.173" v="807" actId="2696"/>
        <pc:sldMkLst>
          <pc:docMk/>
          <pc:sldMk cId="849765422" sldId="293"/>
        </pc:sldMkLst>
      </pc:sldChg>
      <pc:sldChg chg="addSp delSp modSp add delAnim modAnim">
        <pc:chgData name="Siniša Vuksan" userId="3af124f9-b8e7-46e3-9422-21ae1d17ac0b" providerId="ADAL" clId="{820C67BC-A1DE-4D3F-BECF-674878571AF2}" dt="2020-09-30T13:47:22.649" v="1010" actId="20577"/>
        <pc:sldMkLst>
          <pc:docMk/>
          <pc:sldMk cId="2012381804" sldId="293"/>
        </pc:sldMkLst>
        <pc:spChg chg="mod">
          <ac:chgData name="Siniša Vuksan" userId="3af124f9-b8e7-46e3-9422-21ae1d17ac0b" providerId="ADAL" clId="{820C67BC-A1DE-4D3F-BECF-674878571AF2}" dt="2020-09-30T13:41:48.676" v="867" actId="20577"/>
          <ac:spMkLst>
            <pc:docMk/>
            <pc:sldMk cId="2012381804" sldId="293"/>
            <ac:spMk id="6" creationId="{D59C0E6F-A8FA-4180-809C-0B238788105A}"/>
          </ac:spMkLst>
        </pc:spChg>
        <pc:spChg chg="del">
          <ac:chgData name="Siniša Vuksan" userId="3af124f9-b8e7-46e3-9422-21ae1d17ac0b" providerId="ADAL" clId="{820C67BC-A1DE-4D3F-BECF-674878571AF2}" dt="2020-09-30T13:39:47.479" v="811" actId="478"/>
          <ac:spMkLst>
            <pc:docMk/>
            <pc:sldMk cId="2012381804" sldId="293"/>
            <ac:spMk id="7" creationId="{FFE50192-59A4-4948-9D86-C3EB5523A672}"/>
          </ac:spMkLst>
        </pc:spChg>
        <pc:spChg chg="add mod">
          <ac:chgData name="Siniša Vuksan" userId="3af124f9-b8e7-46e3-9422-21ae1d17ac0b" providerId="ADAL" clId="{820C67BC-A1DE-4D3F-BECF-674878571AF2}" dt="2020-09-30T13:45:39.639" v="934" actId="1076"/>
          <ac:spMkLst>
            <pc:docMk/>
            <pc:sldMk cId="2012381804" sldId="293"/>
            <ac:spMk id="8" creationId="{D6B6F61C-23D3-4BCA-A886-9E03FF406142}"/>
          </ac:spMkLst>
        </pc:spChg>
        <pc:spChg chg="add mod">
          <ac:chgData name="Siniša Vuksan" userId="3af124f9-b8e7-46e3-9422-21ae1d17ac0b" providerId="ADAL" clId="{820C67BC-A1DE-4D3F-BECF-674878571AF2}" dt="2020-09-30T13:47:22.649" v="1010" actId="20577"/>
          <ac:spMkLst>
            <pc:docMk/>
            <pc:sldMk cId="2012381804" sldId="293"/>
            <ac:spMk id="9" creationId="{38A796A8-62DE-41EF-A5B4-1FE2570FBFD0}"/>
          </ac:spMkLst>
        </pc:spChg>
        <pc:picChg chg="add mod">
          <ac:chgData name="Siniša Vuksan" userId="3af124f9-b8e7-46e3-9422-21ae1d17ac0b" providerId="ADAL" clId="{820C67BC-A1DE-4D3F-BECF-674878571AF2}" dt="2020-09-30T13:42:54.211" v="869" actId="1076"/>
          <ac:picMkLst>
            <pc:docMk/>
            <pc:sldMk cId="2012381804" sldId="293"/>
            <ac:picMk id="2" creationId="{CC694C1D-87A8-46BD-A799-5EE84846B553}"/>
          </ac:picMkLst>
        </pc:picChg>
        <pc:picChg chg="mod">
          <ac:chgData name="Siniša Vuksan" userId="3af124f9-b8e7-46e3-9422-21ae1d17ac0b" providerId="ADAL" clId="{820C67BC-A1DE-4D3F-BECF-674878571AF2}" dt="2020-09-30T13:41:16.612" v="822" actId="1038"/>
          <ac:picMkLst>
            <pc:docMk/>
            <pc:sldMk cId="2012381804" sldId="293"/>
            <ac:picMk id="3" creationId="{DCB64642-CE4F-4D9C-A92A-9A8EF9D7D4F4}"/>
          </ac:picMkLst>
        </pc:picChg>
        <pc:picChg chg="del">
          <ac:chgData name="Siniša Vuksan" userId="3af124f9-b8e7-46e3-9422-21ae1d17ac0b" providerId="ADAL" clId="{820C67BC-A1DE-4D3F-BECF-674878571AF2}" dt="2020-09-30T13:39:44.350" v="810" actId="478"/>
          <ac:picMkLst>
            <pc:docMk/>
            <pc:sldMk cId="2012381804" sldId="293"/>
            <ac:picMk id="4" creationId="{4965AB8E-C7AC-4033-9D69-D174328A0BC8}"/>
          </ac:picMkLst>
        </pc:picChg>
      </pc:sldChg>
      <pc:sldChg chg="addSp delSp modSp new add modAnim">
        <pc:chgData name="Siniša Vuksan" userId="3af124f9-b8e7-46e3-9422-21ae1d17ac0b" providerId="ADAL" clId="{820C67BC-A1DE-4D3F-BECF-674878571AF2}" dt="2020-09-30T14:58:44.816" v="3701"/>
        <pc:sldMkLst>
          <pc:docMk/>
          <pc:sldMk cId="913134882" sldId="294"/>
        </pc:sldMkLst>
        <pc:spChg chg="del">
          <ac:chgData name="Siniša Vuksan" userId="3af124f9-b8e7-46e3-9422-21ae1d17ac0b" providerId="ADAL" clId="{820C67BC-A1DE-4D3F-BECF-674878571AF2}" dt="2020-09-30T13:47:47.523" v="1013" actId="478"/>
          <ac:spMkLst>
            <pc:docMk/>
            <pc:sldMk cId="913134882" sldId="294"/>
            <ac:spMk id="2" creationId="{61C4AFBD-25F7-4E15-BF9A-B385F95A9C42}"/>
          </ac:spMkLst>
        </pc:spChg>
        <pc:spChg chg="del">
          <ac:chgData name="Siniša Vuksan" userId="3af124f9-b8e7-46e3-9422-21ae1d17ac0b" providerId="ADAL" clId="{820C67BC-A1DE-4D3F-BECF-674878571AF2}" dt="2020-09-30T13:47:49.067" v="1014" actId="478"/>
          <ac:spMkLst>
            <pc:docMk/>
            <pc:sldMk cId="913134882" sldId="294"/>
            <ac:spMk id="3" creationId="{34969931-3E86-4302-AD7B-41D0ED5299C9}"/>
          </ac:spMkLst>
        </pc:spChg>
        <pc:spChg chg="add mod">
          <ac:chgData name="Siniša Vuksan" userId="3af124f9-b8e7-46e3-9422-21ae1d17ac0b" providerId="ADAL" clId="{820C67BC-A1DE-4D3F-BECF-674878571AF2}" dt="2020-09-30T14:09:43.023" v="1776" actId="14100"/>
          <ac:spMkLst>
            <pc:docMk/>
            <pc:sldMk cId="913134882" sldId="294"/>
            <ac:spMk id="4" creationId="{20550563-A81B-4C50-B91F-D6124AF5E4D8}"/>
          </ac:spMkLst>
        </pc:spChg>
        <pc:spChg chg="add mod">
          <ac:chgData name="Siniša Vuksan" userId="3af124f9-b8e7-46e3-9422-21ae1d17ac0b" providerId="ADAL" clId="{820C67BC-A1DE-4D3F-BECF-674878571AF2}" dt="2020-09-30T14:14:22.459" v="1880" actId="1076"/>
          <ac:spMkLst>
            <pc:docMk/>
            <pc:sldMk cId="913134882" sldId="294"/>
            <ac:spMk id="14" creationId="{3D254821-F011-4673-AB3E-8B1FCA80F395}"/>
          </ac:spMkLst>
        </pc:spChg>
        <pc:picChg chg="add mod">
          <ac:chgData name="Siniša Vuksan" userId="3af124f9-b8e7-46e3-9422-21ae1d17ac0b" providerId="ADAL" clId="{820C67BC-A1DE-4D3F-BECF-674878571AF2}" dt="2020-09-30T14:09:38.264" v="1774" actId="208"/>
          <ac:picMkLst>
            <pc:docMk/>
            <pc:sldMk cId="913134882" sldId="294"/>
            <ac:picMk id="5" creationId="{32038D03-2AF8-4F25-9684-8A101F280F2D}"/>
          </ac:picMkLst>
        </pc:picChg>
        <pc:picChg chg="add mod">
          <ac:chgData name="Siniša Vuksan" userId="3af124f9-b8e7-46e3-9422-21ae1d17ac0b" providerId="ADAL" clId="{820C67BC-A1DE-4D3F-BECF-674878571AF2}" dt="2020-09-30T14:10:47.378" v="1787" actId="1038"/>
          <ac:picMkLst>
            <pc:docMk/>
            <pc:sldMk cId="913134882" sldId="294"/>
            <ac:picMk id="6" creationId="{5B2DF09F-7C11-44CE-9782-A779373CBD97}"/>
          </ac:picMkLst>
        </pc:picChg>
        <pc:picChg chg="add mod">
          <ac:chgData name="Siniša Vuksan" userId="3af124f9-b8e7-46e3-9422-21ae1d17ac0b" providerId="ADAL" clId="{820C67BC-A1DE-4D3F-BECF-674878571AF2}" dt="2020-09-30T14:10:59.819" v="1790" actId="14100"/>
          <ac:picMkLst>
            <pc:docMk/>
            <pc:sldMk cId="913134882" sldId="294"/>
            <ac:picMk id="7" creationId="{13A15B69-2A76-4FA8-B69D-1EBDBC297625}"/>
          </ac:picMkLst>
        </pc:picChg>
        <pc:picChg chg="add mod">
          <ac:chgData name="Siniša Vuksan" userId="3af124f9-b8e7-46e3-9422-21ae1d17ac0b" providerId="ADAL" clId="{820C67BC-A1DE-4D3F-BECF-674878571AF2}" dt="2020-09-30T14:11:12.391" v="1799" actId="1036"/>
          <ac:picMkLst>
            <pc:docMk/>
            <pc:sldMk cId="913134882" sldId="294"/>
            <ac:picMk id="8" creationId="{383DD765-CEF7-49F5-8757-178888CDCE23}"/>
          </ac:picMkLst>
        </pc:picChg>
        <pc:picChg chg="add mod">
          <ac:chgData name="Siniša Vuksan" userId="3af124f9-b8e7-46e3-9422-21ae1d17ac0b" providerId="ADAL" clId="{820C67BC-A1DE-4D3F-BECF-674878571AF2}" dt="2020-09-30T14:11:26.967" v="1812" actId="1036"/>
          <ac:picMkLst>
            <pc:docMk/>
            <pc:sldMk cId="913134882" sldId="294"/>
            <ac:picMk id="9" creationId="{73AC3DA3-2615-4F08-9D91-B36B7E475A56}"/>
          </ac:picMkLst>
        </pc:picChg>
        <pc:picChg chg="add mod">
          <ac:chgData name="Siniša Vuksan" userId="3af124f9-b8e7-46e3-9422-21ae1d17ac0b" providerId="ADAL" clId="{820C67BC-A1DE-4D3F-BECF-674878571AF2}" dt="2020-09-30T14:11:35.296" v="1815" actId="14100"/>
          <ac:picMkLst>
            <pc:docMk/>
            <pc:sldMk cId="913134882" sldId="294"/>
            <ac:picMk id="10" creationId="{B824423B-07D4-4987-9F78-C652801DD7FC}"/>
          </ac:picMkLst>
        </pc:picChg>
        <pc:picChg chg="add mod">
          <ac:chgData name="Siniša Vuksan" userId="3af124f9-b8e7-46e3-9422-21ae1d17ac0b" providerId="ADAL" clId="{820C67BC-A1DE-4D3F-BECF-674878571AF2}" dt="2020-09-30T14:11:46.038" v="1818" actId="14100"/>
          <ac:picMkLst>
            <pc:docMk/>
            <pc:sldMk cId="913134882" sldId="294"/>
            <ac:picMk id="11" creationId="{5A8B55A4-1398-41D0-B371-EF02CC8F66FC}"/>
          </ac:picMkLst>
        </pc:picChg>
        <pc:picChg chg="add mod">
          <ac:chgData name="Siniša Vuksan" userId="3af124f9-b8e7-46e3-9422-21ae1d17ac0b" providerId="ADAL" clId="{820C67BC-A1DE-4D3F-BECF-674878571AF2}" dt="2020-09-30T14:11:54.986" v="1821" actId="14100"/>
          <ac:picMkLst>
            <pc:docMk/>
            <pc:sldMk cId="913134882" sldId="294"/>
            <ac:picMk id="12" creationId="{10070E42-BB72-491E-84E8-26232D0488B4}"/>
          </ac:picMkLst>
        </pc:picChg>
        <pc:picChg chg="add mod">
          <ac:chgData name="Siniša Vuksan" userId="3af124f9-b8e7-46e3-9422-21ae1d17ac0b" providerId="ADAL" clId="{820C67BC-A1DE-4D3F-BECF-674878571AF2}" dt="2020-09-30T14:12:04.273" v="1825" actId="1076"/>
          <ac:picMkLst>
            <pc:docMk/>
            <pc:sldMk cId="913134882" sldId="294"/>
            <ac:picMk id="13" creationId="{308909FE-725F-4D85-BA7A-CE192FE9A205}"/>
          </ac:picMkLst>
        </pc:picChg>
      </pc:sldChg>
      <pc:sldChg chg="addSp delSp modSp new add modAnim">
        <pc:chgData name="Siniša Vuksan" userId="3af124f9-b8e7-46e3-9422-21ae1d17ac0b" providerId="ADAL" clId="{820C67BC-A1DE-4D3F-BECF-674878571AF2}" dt="2020-09-30T14:34:28.883" v="2662" actId="1076"/>
        <pc:sldMkLst>
          <pc:docMk/>
          <pc:sldMk cId="1516684036" sldId="295"/>
        </pc:sldMkLst>
        <pc:spChg chg="del">
          <ac:chgData name="Siniša Vuksan" userId="3af124f9-b8e7-46e3-9422-21ae1d17ac0b" providerId="ADAL" clId="{820C67BC-A1DE-4D3F-BECF-674878571AF2}" dt="2020-09-30T14:23:04.580" v="2281" actId="478"/>
          <ac:spMkLst>
            <pc:docMk/>
            <pc:sldMk cId="1516684036" sldId="295"/>
            <ac:spMk id="2" creationId="{7C3BB6EB-0894-4672-A162-4210836E20AB}"/>
          </ac:spMkLst>
        </pc:spChg>
        <pc:spChg chg="del">
          <ac:chgData name="Siniša Vuksan" userId="3af124f9-b8e7-46e3-9422-21ae1d17ac0b" providerId="ADAL" clId="{820C67BC-A1DE-4D3F-BECF-674878571AF2}" dt="2020-09-30T14:23:06.185" v="2282" actId="478"/>
          <ac:spMkLst>
            <pc:docMk/>
            <pc:sldMk cId="1516684036" sldId="295"/>
            <ac:spMk id="3" creationId="{2468E262-7E05-4028-918A-8C1D0D2E3233}"/>
          </ac:spMkLst>
        </pc:spChg>
        <pc:spChg chg="add mod ord">
          <ac:chgData name="Siniša Vuksan" userId="3af124f9-b8e7-46e3-9422-21ae1d17ac0b" providerId="ADAL" clId="{820C67BC-A1DE-4D3F-BECF-674878571AF2}" dt="2020-09-30T14:34:28.883" v="2662" actId="1076"/>
          <ac:spMkLst>
            <pc:docMk/>
            <pc:sldMk cId="1516684036" sldId="295"/>
            <ac:spMk id="4" creationId="{85FBDFCC-CA19-4E2E-BE45-0145B3745081}"/>
          </ac:spMkLst>
        </pc:spChg>
        <pc:spChg chg="add mod">
          <ac:chgData name="Siniša Vuksan" userId="3af124f9-b8e7-46e3-9422-21ae1d17ac0b" providerId="ADAL" clId="{820C67BC-A1DE-4D3F-BECF-674878571AF2}" dt="2020-09-30T14:34:18.742" v="2659" actId="1076"/>
          <ac:spMkLst>
            <pc:docMk/>
            <pc:sldMk cId="1516684036" sldId="295"/>
            <ac:spMk id="7" creationId="{EBCD8A16-58F1-4969-BD7C-E2F85AFFACF2}"/>
          </ac:spMkLst>
        </pc:spChg>
        <pc:picChg chg="add del">
          <ac:chgData name="Siniša Vuksan" userId="3af124f9-b8e7-46e3-9422-21ae1d17ac0b" providerId="ADAL" clId="{820C67BC-A1DE-4D3F-BECF-674878571AF2}" dt="2020-09-30T14:25:39.251" v="2449" actId="478"/>
          <ac:picMkLst>
            <pc:docMk/>
            <pc:sldMk cId="1516684036" sldId="295"/>
            <ac:picMk id="5" creationId="{D2A55B91-6106-4F51-881D-211564A74C81}"/>
          </ac:picMkLst>
        </pc:picChg>
        <pc:picChg chg="add mod">
          <ac:chgData name="Siniša Vuksan" userId="3af124f9-b8e7-46e3-9422-21ae1d17ac0b" providerId="ADAL" clId="{820C67BC-A1DE-4D3F-BECF-674878571AF2}" dt="2020-09-30T14:34:25.239" v="2661" actId="1076"/>
          <ac:picMkLst>
            <pc:docMk/>
            <pc:sldMk cId="1516684036" sldId="295"/>
            <ac:picMk id="6" creationId="{D2697811-CF0F-4D91-AF85-D796154D602C}"/>
          </ac:picMkLst>
        </pc:picChg>
        <pc:picChg chg="add mod">
          <ac:chgData name="Siniša Vuksan" userId="3af124f9-b8e7-46e3-9422-21ae1d17ac0b" providerId="ADAL" clId="{820C67BC-A1DE-4D3F-BECF-674878571AF2}" dt="2020-09-30T14:34:21.713" v="2660" actId="1076"/>
          <ac:picMkLst>
            <pc:docMk/>
            <pc:sldMk cId="1516684036" sldId="295"/>
            <ac:picMk id="8" creationId="{50ED63DE-6FB3-4161-B54E-90BEC8B42418}"/>
          </ac:picMkLst>
        </pc:picChg>
        <pc:picChg chg="add del mod">
          <ac:chgData name="Siniša Vuksan" userId="3af124f9-b8e7-46e3-9422-21ae1d17ac0b" providerId="ADAL" clId="{820C67BC-A1DE-4D3F-BECF-674878571AF2}" dt="2020-09-30T14:34:09.063" v="2656" actId="478"/>
          <ac:picMkLst>
            <pc:docMk/>
            <pc:sldMk cId="1516684036" sldId="295"/>
            <ac:picMk id="9" creationId="{951289EA-7177-4763-8764-614338C922D5}"/>
          </ac:picMkLst>
        </pc:picChg>
      </pc:sldChg>
      <pc:sldChg chg="addSp delSp modSp add delAnim modAnim">
        <pc:chgData name="Siniša Vuksan" userId="3af124f9-b8e7-46e3-9422-21ae1d17ac0b" providerId="ADAL" clId="{820C67BC-A1DE-4D3F-BECF-674878571AF2}" dt="2020-09-30T14:01:31.688" v="1559" actId="1035"/>
        <pc:sldMkLst>
          <pc:docMk/>
          <pc:sldMk cId="3182235518" sldId="296"/>
        </pc:sldMkLst>
        <pc:spChg chg="mod">
          <ac:chgData name="Siniša Vuksan" userId="3af124f9-b8e7-46e3-9422-21ae1d17ac0b" providerId="ADAL" clId="{820C67BC-A1DE-4D3F-BECF-674878571AF2}" dt="2020-09-30T13:51:26.533" v="1194" actId="20577"/>
          <ac:spMkLst>
            <pc:docMk/>
            <pc:sldMk cId="3182235518" sldId="296"/>
            <ac:spMk id="6" creationId="{D59C0E6F-A8FA-4180-809C-0B238788105A}"/>
          </ac:spMkLst>
        </pc:spChg>
        <pc:spChg chg="del">
          <ac:chgData name="Siniša Vuksan" userId="3af124f9-b8e7-46e3-9422-21ae1d17ac0b" providerId="ADAL" clId="{820C67BC-A1DE-4D3F-BECF-674878571AF2}" dt="2020-09-30T13:49:57.463" v="1020" actId="478"/>
          <ac:spMkLst>
            <pc:docMk/>
            <pc:sldMk cId="3182235518" sldId="296"/>
            <ac:spMk id="8" creationId="{D6B6F61C-23D3-4BCA-A886-9E03FF406142}"/>
          </ac:spMkLst>
        </pc:spChg>
        <pc:spChg chg="del">
          <ac:chgData name="Siniša Vuksan" userId="3af124f9-b8e7-46e3-9422-21ae1d17ac0b" providerId="ADAL" clId="{820C67BC-A1DE-4D3F-BECF-674878571AF2}" dt="2020-09-30T13:49:55.083" v="1019" actId="478"/>
          <ac:spMkLst>
            <pc:docMk/>
            <pc:sldMk cId="3182235518" sldId="296"/>
            <ac:spMk id="9" creationId="{38A796A8-62DE-41EF-A5B4-1FE2570FBFD0}"/>
          </ac:spMkLst>
        </pc:spChg>
        <pc:spChg chg="add mod">
          <ac:chgData name="Siniša Vuksan" userId="3af124f9-b8e7-46e3-9422-21ae1d17ac0b" providerId="ADAL" clId="{820C67BC-A1DE-4D3F-BECF-674878571AF2}" dt="2020-09-30T13:55:37.664" v="1287" actId="1076"/>
          <ac:spMkLst>
            <pc:docMk/>
            <pc:sldMk cId="3182235518" sldId="296"/>
            <ac:spMk id="10" creationId="{5C9C01C0-34D1-4198-A489-5CE71B56E98D}"/>
          </ac:spMkLst>
        </pc:spChg>
        <pc:spChg chg="add mod">
          <ac:chgData name="Siniša Vuksan" userId="3af124f9-b8e7-46e3-9422-21ae1d17ac0b" providerId="ADAL" clId="{820C67BC-A1DE-4D3F-BECF-674878571AF2}" dt="2020-09-30T13:58:31.706" v="1434" actId="1076"/>
          <ac:spMkLst>
            <pc:docMk/>
            <pc:sldMk cId="3182235518" sldId="296"/>
            <ac:spMk id="11" creationId="{F08B2559-22D4-4E3D-A684-59CE8526DC68}"/>
          </ac:spMkLst>
        </pc:spChg>
        <pc:spChg chg="add mod">
          <ac:chgData name="Siniša Vuksan" userId="3af124f9-b8e7-46e3-9422-21ae1d17ac0b" providerId="ADAL" clId="{820C67BC-A1DE-4D3F-BECF-674878571AF2}" dt="2020-09-30T13:57:10.090" v="1374" actId="1076"/>
          <ac:spMkLst>
            <pc:docMk/>
            <pc:sldMk cId="3182235518" sldId="296"/>
            <ac:spMk id="12" creationId="{033607A3-142F-45DD-8E49-E8E685C7E2CC}"/>
          </ac:spMkLst>
        </pc:spChg>
        <pc:spChg chg="add mod">
          <ac:chgData name="Siniša Vuksan" userId="3af124f9-b8e7-46e3-9422-21ae1d17ac0b" providerId="ADAL" clId="{820C67BC-A1DE-4D3F-BECF-674878571AF2}" dt="2020-09-30T13:58:16.199" v="1431" actId="20577"/>
          <ac:spMkLst>
            <pc:docMk/>
            <pc:sldMk cId="3182235518" sldId="296"/>
            <ac:spMk id="13" creationId="{2B2CD01F-84FA-4AF0-801E-EE5404145DE0}"/>
          </ac:spMkLst>
        </pc:spChg>
        <pc:spChg chg="add mod">
          <ac:chgData name="Siniša Vuksan" userId="3af124f9-b8e7-46e3-9422-21ae1d17ac0b" providerId="ADAL" clId="{820C67BC-A1DE-4D3F-BECF-674878571AF2}" dt="2020-09-30T13:59:17.661" v="1474" actId="20577"/>
          <ac:spMkLst>
            <pc:docMk/>
            <pc:sldMk cId="3182235518" sldId="296"/>
            <ac:spMk id="14" creationId="{A3EC505F-9822-447C-B8BD-1B77ECDE86F2}"/>
          </ac:spMkLst>
        </pc:spChg>
        <pc:spChg chg="add mod">
          <ac:chgData name="Siniša Vuksan" userId="3af124f9-b8e7-46e3-9422-21ae1d17ac0b" providerId="ADAL" clId="{820C67BC-A1DE-4D3F-BECF-674878571AF2}" dt="2020-09-30T14:01:31.688" v="1559" actId="1035"/>
          <ac:spMkLst>
            <pc:docMk/>
            <pc:sldMk cId="3182235518" sldId="296"/>
            <ac:spMk id="15" creationId="{36107A52-D6B0-4FD1-B98E-2F68C374BFFE}"/>
          </ac:spMkLst>
        </pc:spChg>
        <pc:picChg chg="del">
          <ac:chgData name="Siniša Vuksan" userId="3af124f9-b8e7-46e3-9422-21ae1d17ac0b" providerId="ADAL" clId="{820C67BC-A1DE-4D3F-BECF-674878571AF2}" dt="2020-09-30T13:49:58.257" v="1021" actId="478"/>
          <ac:picMkLst>
            <pc:docMk/>
            <pc:sldMk cId="3182235518" sldId="296"/>
            <ac:picMk id="2" creationId="{CC694C1D-87A8-46BD-A799-5EE84846B553}"/>
          </ac:picMkLst>
        </pc:picChg>
        <pc:picChg chg="del">
          <ac:chgData name="Siniša Vuksan" userId="3af124f9-b8e7-46e3-9422-21ae1d17ac0b" providerId="ADAL" clId="{820C67BC-A1DE-4D3F-BECF-674878571AF2}" dt="2020-09-30T13:50:02.421" v="1022" actId="478"/>
          <ac:picMkLst>
            <pc:docMk/>
            <pc:sldMk cId="3182235518" sldId="296"/>
            <ac:picMk id="3" creationId="{DCB64642-CE4F-4D9C-A92A-9A8EF9D7D4F4}"/>
          </ac:picMkLst>
        </pc:picChg>
        <pc:picChg chg="add mod">
          <ac:chgData name="Siniša Vuksan" userId="3af124f9-b8e7-46e3-9422-21ae1d17ac0b" providerId="ADAL" clId="{820C67BC-A1DE-4D3F-BECF-674878571AF2}" dt="2020-09-30T13:52:16.289" v="1201" actId="1076"/>
          <ac:picMkLst>
            <pc:docMk/>
            <pc:sldMk cId="3182235518" sldId="296"/>
            <ac:picMk id="4" creationId="{27D3EE10-74DD-4B48-82CD-FBD83E43AD6A}"/>
          </ac:picMkLst>
        </pc:picChg>
      </pc:sldChg>
      <pc:sldChg chg="add del">
        <pc:chgData name="Siniša Vuksan" userId="3af124f9-b8e7-46e3-9422-21ae1d17ac0b" providerId="ADAL" clId="{820C67BC-A1DE-4D3F-BECF-674878571AF2}" dt="2020-09-30T14:48:52.302" v="3533" actId="2696"/>
        <pc:sldMkLst>
          <pc:docMk/>
          <pc:sldMk cId="957501700" sldId="297"/>
        </pc:sldMkLst>
      </pc:sldChg>
      <pc:sldChg chg="modSp add ord modAnim">
        <pc:chgData name="Siniša Vuksan" userId="3af124f9-b8e7-46e3-9422-21ae1d17ac0b" providerId="ADAL" clId="{820C67BC-A1DE-4D3F-BECF-674878571AF2}" dt="2020-09-30T14:17:38.693" v="2128" actId="20577"/>
        <pc:sldMkLst>
          <pc:docMk/>
          <pc:sldMk cId="267197591" sldId="298"/>
        </pc:sldMkLst>
        <pc:spChg chg="mod">
          <ac:chgData name="Siniša Vuksan" userId="3af124f9-b8e7-46e3-9422-21ae1d17ac0b" providerId="ADAL" clId="{820C67BC-A1DE-4D3F-BECF-674878571AF2}" dt="2020-09-30T14:17:38.693" v="2128" actId="20577"/>
          <ac:spMkLst>
            <pc:docMk/>
            <pc:sldMk cId="267197591" sldId="298"/>
            <ac:spMk id="3" creationId="{499D698D-7B4F-4753-8983-15A0086F8C7B}"/>
          </ac:spMkLst>
        </pc:spChg>
      </pc:sldChg>
      <pc:sldChg chg="modSp add ord">
        <pc:chgData name="Siniša Vuksan" userId="3af124f9-b8e7-46e3-9422-21ae1d17ac0b" providerId="ADAL" clId="{820C67BC-A1DE-4D3F-BECF-674878571AF2}" dt="2020-09-30T14:22:25.236" v="2280" actId="1076"/>
        <pc:sldMkLst>
          <pc:docMk/>
          <pc:sldMk cId="2752774803" sldId="299"/>
        </pc:sldMkLst>
        <pc:spChg chg="mod">
          <ac:chgData name="Siniša Vuksan" userId="3af124f9-b8e7-46e3-9422-21ae1d17ac0b" providerId="ADAL" clId="{820C67BC-A1DE-4D3F-BECF-674878571AF2}" dt="2020-09-30T14:18:08.123" v="2131" actId="20577"/>
          <ac:spMkLst>
            <pc:docMk/>
            <pc:sldMk cId="2752774803" sldId="299"/>
            <ac:spMk id="5" creationId="{62F6632F-846C-4F02-B56B-82805BD5B26E}"/>
          </ac:spMkLst>
        </pc:spChg>
        <pc:spChg chg="mod">
          <ac:chgData name="Siniša Vuksan" userId="3af124f9-b8e7-46e3-9422-21ae1d17ac0b" providerId="ADAL" clId="{820C67BC-A1DE-4D3F-BECF-674878571AF2}" dt="2020-09-30T14:22:25.236" v="2280" actId="1076"/>
          <ac:spMkLst>
            <pc:docMk/>
            <pc:sldMk cId="2752774803" sldId="299"/>
            <ac:spMk id="6" creationId="{D59C0E6F-A8FA-4180-809C-0B238788105A}"/>
          </ac:spMkLst>
        </pc:spChg>
        <pc:picChg chg="mod">
          <ac:chgData name="Siniša Vuksan" userId="3af124f9-b8e7-46e3-9422-21ae1d17ac0b" providerId="ADAL" clId="{820C67BC-A1DE-4D3F-BECF-674878571AF2}" dt="2020-09-30T14:20:41.501" v="2140" actId="1076"/>
          <ac:picMkLst>
            <pc:docMk/>
            <pc:sldMk cId="2752774803" sldId="299"/>
            <ac:picMk id="2" creationId="{364F0D10-6C93-4798-9B51-775114644404}"/>
          </ac:picMkLst>
        </pc:picChg>
        <pc:picChg chg="mod">
          <ac:chgData name="Siniša Vuksan" userId="3af124f9-b8e7-46e3-9422-21ae1d17ac0b" providerId="ADAL" clId="{820C67BC-A1DE-4D3F-BECF-674878571AF2}" dt="2020-09-30T14:20:27.267" v="2138" actId="1076"/>
          <ac:picMkLst>
            <pc:docMk/>
            <pc:sldMk cId="2752774803" sldId="299"/>
            <ac:picMk id="3" creationId="{DCB64642-CE4F-4D9C-A92A-9A8EF9D7D4F4}"/>
          </ac:picMkLst>
        </pc:picChg>
      </pc:sldChg>
      <pc:sldChg chg="addSp delSp modSp add delAnim modAnim">
        <pc:chgData name="Siniša Vuksan" userId="3af124f9-b8e7-46e3-9422-21ae1d17ac0b" providerId="ADAL" clId="{820C67BC-A1DE-4D3F-BECF-674878571AF2}" dt="2020-09-30T14:42:02.573" v="3172" actId="1076"/>
        <pc:sldMkLst>
          <pc:docMk/>
          <pc:sldMk cId="894705749" sldId="300"/>
        </pc:sldMkLst>
        <pc:spChg chg="del">
          <ac:chgData name="Siniša Vuksan" userId="3af124f9-b8e7-46e3-9422-21ae1d17ac0b" providerId="ADAL" clId="{820C67BC-A1DE-4D3F-BECF-674878571AF2}" dt="2020-09-30T14:34:35.118" v="2664" actId="478"/>
          <ac:spMkLst>
            <pc:docMk/>
            <pc:sldMk cId="894705749" sldId="300"/>
            <ac:spMk id="4" creationId="{85FBDFCC-CA19-4E2E-BE45-0145B3745081}"/>
          </ac:spMkLst>
        </pc:spChg>
        <pc:spChg chg="mod">
          <ac:chgData name="Siniša Vuksan" userId="3af124f9-b8e7-46e3-9422-21ae1d17ac0b" providerId="ADAL" clId="{820C67BC-A1DE-4D3F-BECF-674878571AF2}" dt="2020-09-30T14:35:17.985" v="2749" actId="20577"/>
          <ac:spMkLst>
            <pc:docMk/>
            <pc:sldMk cId="894705749" sldId="300"/>
            <ac:spMk id="7" creationId="{EBCD8A16-58F1-4969-BD7C-E2F85AFFACF2}"/>
          </ac:spMkLst>
        </pc:spChg>
        <pc:spChg chg="add mod">
          <ac:chgData name="Siniša Vuksan" userId="3af124f9-b8e7-46e3-9422-21ae1d17ac0b" providerId="ADAL" clId="{820C67BC-A1DE-4D3F-BECF-674878571AF2}" dt="2020-09-30T14:40:54.535" v="3115" actId="1076"/>
          <ac:spMkLst>
            <pc:docMk/>
            <pc:sldMk cId="894705749" sldId="300"/>
            <ac:spMk id="10" creationId="{4DCBB60C-3CA9-4D80-86A2-FB687EF274BE}"/>
          </ac:spMkLst>
        </pc:spChg>
        <pc:spChg chg="add mod">
          <ac:chgData name="Siniša Vuksan" userId="3af124f9-b8e7-46e3-9422-21ae1d17ac0b" providerId="ADAL" clId="{820C67BC-A1DE-4D3F-BECF-674878571AF2}" dt="2020-09-30T14:42:02.573" v="3172" actId="1076"/>
          <ac:spMkLst>
            <pc:docMk/>
            <pc:sldMk cId="894705749" sldId="300"/>
            <ac:spMk id="11" creationId="{0FEB4C0F-C154-4E99-B2FC-E6A82FB8BA30}"/>
          </ac:spMkLst>
        </pc:spChg>
        <pc:picChg chg="del">
          <ac:chgData name="Siniša Vuksan" userId="3af124f9-b8e7-46e3-9422-21ae1d17ac0b" providerId="ADAL" clId="{820C67BC-A1DE-4D3F-BECF-674878571AF2}" dt="2020-09-30T14:34:33.094" v="2663" actId="478"/>
          <ac:picMkLst>
            <pc:docMk/>
            <pc:sldMk cId="894705749" sldId="300"/>
            <ac:picMk id="6" creationId="{D2697811-CF0F-4D91-AF85-D796154D602C}"/>
          </ac:picMkLst>
        </pc:picChg>
        <pc:picChg chg="mod">
          <ac:chgData name="Siniša Vuksan" userId="3af124f9-b8e7-46e3-9422-21ae1d17ac0b" providerId="ADAL" clId="{820C67BC-A1DE-4D3F-BECF-674878571AF2}" dt="2020-09-30T14:35:22.028" v="2750" actId="1076"/>
          <ac:picMkLst>
            <pc:docMk/>
            <pc:sldMk cId="894705749" sldId="300"/>
            <ac:picMk id="8" creationId="{50ED63DE-6FB3-4161-B54E-90BEC8B42418}"/>
          </ac:picMkLst>
        </pc:picChg>
        <pc:picChg chg="mod">
          <ac:chgData name="Siniša Vuksan" userId="3af124f9-b8e7-46e3-9422-21ae1d17ac0b" providerId="ADAL" clId="{820C67BC-A1DE-4D3F-BECF-674878571AF2}" dt="2020-09-30T14:40:51.980" v="3114" actId="1076"/>
          <ac:picMkLst>
            <pc:docMk/>
            <pc:sldMk cId="894705749" sldId="300"/>
            <ac:picMk id="9" creationId="{951289EA-7177-4763-8764-614338C922D5}"/>
          </ac:picMkLst>
        </pc:picChg>
      </pc:sldChg>
      <pc:sldChg chg="delSp new add del">
        <pc:chgData name="Siniša Vuksan" userId="3af124f9-b8e7-46e3-9422-21ae1d17ac0b" providerId="ADAL" clId="{820C67BC-A1DE-4D3F-BECF-674878571AF2}" dt="2020-09-30T14:52:11.884" v="3543" actId="2696"/>
        <pc:sldMkLst>
          <pc:docMk/>
          <pc:sldMk cId="266600961" sldId="301"/>
        </pc:sldMkLst>
        <pc:spChg chg="del">
          <ac:chgData name="Siniša Vuksan" userId="3af124f9-b8e7-46e3-9422-21ae1d17ac0b" providerId="ADAL" clId="{820C67BC-A1DE-4D3F-BECF-674878571AF2}" dt="2020-09-30T14:51:28.496" v="3540" actId="478"/>
          <ac:spMkLst>
            <pc:docMk/>
            <pc:sldMk cId="266600961" sldId="301"/>
            <ac:spMk id="2" creationId="{3DF07073-64F1-404F-865F-34D6AA3CD6E5}"/>
          </ac:spMkLst>
        </pc:spChg>
        <pc:spChg chg="del">
          <ac:chgData name="Siniša Vuksan" userId="3af124f9-b8e7-46e3-9422-21ae1d17ac0b" providerId="ADAL" clId="{820C67BC-A1DE-4D3F-BECF-674878571AF2}" dt="2020-09-30T14:51:30.314" v="3541" actId="478"/>
          <ac:spMkLst>
            <pc:docMk/>
            <pc:sldMk cId="266600961" sldId="301"/>
            <ac:spMk id="3" creationId="{6379ECB1-C1B9-4121-9ADC-5A3418241BE2}"/>
          </ac:spMkLst>
        </pc:spChg>
      </pc:sldChg>
      <pc:sldChg chg="addSp delSp modSp add ord delAnim modAnim">
        <pc:chgData name="Siniša Vuksan" userId="3af124f9-b8e7-46e3-9422-21ae1d17ac0b" providerId="ADAL" clId="{820C67BC-A1DE-4D3F-BECF-674878571AF2}" dt="2020-09-30T14:58:38.706" v="3700"/>
        <pc:sldMkLst>
          <pc:docMk/>
          <pc:sldMk cId="1128051647" sldId="302"/>
        </pc:sldMkLst>
        <pc:spChg chg="mod">
          <ac:chgData name="Siniša Vuksan" userId="3af124f9-b8e7-46e3-9422-21ae1d17ac0b" providerId="ADAL" clId="{820C67BC-A1DE-4D3F-BECF-674878571AF2}" dt="2020-09-30T14:46:33.325" v="3393" actId="1076"/>
          <ac:spMkLst>
            <pc:docMk/>
            <pc:sldMk cId="1128051647" sldId="302"/>
            <ac:spMk id="4" creationId="{85FBDFCC-CA19-4E2E-BE45-0145B3745081}"/>
          </ac:spMkLst>
        </pc:spChg>
        <pc:spChg chg="mod">
          <ac:chgData name="Siniša Vuksan" userId="3af124f9-b8e7-46e3-9422-21ae1d17ac0b" providerId="ADAL" clId="{820C67BC-A1DE-4D3F-BECF-674878571AF2}" dt="2020-09-30T14:48:45.218" v="3530" actId="1076"/>
          <ac:spMkLst>
            <pc:docMk/>
            <pc:sldMk cId="1128051647" sldId="302"/>
            <ac:spMk id="7" creationId="{EBCD8A16-58F1-4969-BD7C-E2F85AFFACF2}"/>
          </ac:spMkLst>
        </pc:spChg>
        <pc:picChg chg="add mod">
          <ac:chgData name="Siniša Vuksan" userId="3af124f9-b8e7-46e3-9422-21ae1d17ac0b" providerId="ADAL" clId="{820C67BC-A1DE-4D3F-BECF-674878571AF2}" dt="2020-09-30T14:46:39.013" v="3395" actId="1076"/>
          <ac:picMkLst>
            <pc:docMk/>
            <pc:sldMk cId="1128051647" sldId="302"/>
            <ac:picMk id="2" creationId="{ACD5B703-BECA-43AC-8D28-3237C10B1A4C}"/>
          </ac:picMkLst>
        </pc:picChg>
        <pc:picChg chg="mod">
          <ac:chgData name="Siniša Vuksan" userId="3af124f9-b8e7-46e3-9422-21ae1d17ac0b" providerId="ADAL" clId="{820C67BC-A1DE-4D3F-BECF-674878571AF2}" dt="2020-09-30T14:46:42.420" v="3396" actId="1076"/>
          <ac:picMkLst>
            <pc:docMk/>
            <pc:sldMk cId="1128051647" sldId="302"/>
            <ac:picMk id="6" creationId="{D2697811-CF0F-4D91-AF85-D796154D602C}"/>
          </ac:picMkLst>
        </pc:picChg>
        <pc:picChg chg="del">
          <ac:chgData name="Siniša Vuksan" userId="3af124f9-b8e7-46e3-9422-21ae1d17ac0b" providerId="ADAL" clId="{820C67BC-A1DE-4D3F-BECF-674878571AF2}" dt="2020-09-30T14:45:56.219" v="3390" actId="478"/>
          <ac:picMkLst>
            <pc:docMk/>
            <pc:sldMk cId="1128051647" sldId="302"/>
            <ac:picMk id="8" creationId="{50ED63DE-6FB3-4161-B54E-90BEC8B4241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C84765-6167-4B24-A489-DB811091D7E9}" type="datetimeFigureOut">
              <a:rPr lang="hr-HR" smtClean="0"/>
              <a:t>5.12.2020.</a:t>
            </a:fld>
            <a:endParaRPr lang="hr-HR"/>
          </a:p>
        </p:txBody>
      </p:sp>
      <p:sp>
        <p:nvSpPr>
          <p:cNvPr id="4" name="Rezervirano mjesto slike slajd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618B3F-B89F-408C-B580-5C467342FB7C}" type="slidenum">
              <a:rPr lang="hr-HR" smtClean="0"/>
              <a:t>‹#›</a:t>
            </a:fld>
            <a:endParaRPr lang="hr-HR"/>
          </a:p>
        </p:txBody>
      </p:sp>
    </p:spTree>
    <p:extLst>
      <p:ext uri="{BB962C8B-B14F-4D97-AF65-F5344CB8AC3E}">
        <p14:creationId xmlns:p14="http://schemas.microsoft.com/office/powerpoint/2010/main" val="684720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0FB471A-DF88-49BC-8D02-F5A108292A32}"/>
              </a:ext>
            </a:extLst>
          </p:cNvPr>
          <p:cNvSpPr>
            <a:spLocks noGrp="1"/>
          </p:cNvSpPr>
          <p:nvPr>
            <p:ph type="ctrTitle"/>
          </p:nvPr>
        </p:nvSpPr>
        <p:spPr>
          <a:xfrm>
            <a:off x="1524000" y="1122363"/>
            <a:ext cx="9144000" cy="2387600"/>
          </a:xfrm>
        </p:spPr>
        <p:txBody>
          <a:bodyPr anchor="b"/>
          <a:lstStyle>
            <a:lvl1pPr algn="ctr">
              <a:defRPr sz="6000"/>
            </a:lvl1pPr>
          </a:lstStyle>
          <a:p>
            <a:r>
              <a:rPr lang="hr-HR"/>
              <a:t>Kliknite da biste uredili stil naslova matrice</a:t>
            </a:r>
          </a:p>
        </p:txBody>
      </p:sp>
      <p:sp>
        <p:nvSpPr>
          <p:cNvPr id="3" name="Podnaslov 2">
            <a:extLst>
              <a:ext uri="{FF2B5EF4-FFF2-40B4-BE49-F238E27FC236}">
                <a16:creationId xmlns:a16="http://schemas.microsoft.com/office/drawing/2014/main" id="{62693EE3-E528-474B-BB15-3C154080E4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r-HR"/>
              <a:t>Kliknite da biste uredili stil podnaslova matrice</a:t>
            </a:r>
          </a:p>
        </p:txBody>
      </p:sp>
      <p:sp>
        <p:nvSpPr>
          <p:cNvPr id="4" name="Rezervirano mjesto datuma 3">
            <a:extLst>
              <a:ext uri="{FF2B5EF4-FFF2-40B4-BE49-F238E27FC236}">
                <a16:creationId xmlns:a16="http://schemas.microsoft.com/office/drawing/2014/main" id="{37DA35EF-A08E-4BC6-9476-0ED9BEF98CB5}"/>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5" name="Rezervirano mjesto podnožja 4">
            <a:extLst>
              <a:ext uri="{FF2B5EF4-FFF2-40B4-BE49-F238E27FC236}">
                <a16:creationId xmlns:a16="http://schemas.microsoft.com/office/drawing/2014/main" id="{ECFE7B1C-8300-4D79-846B-0004BFD63AB4}"/>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B667F6CF-430A-4060-9031-2122EDBCACB5}"/>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410178394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21E34CA1-26F9-4F1C-9820-7F92F9043B4A}"/>
              </a:ext>
            </a:extLst>
          </p:cNvPr>
          <p:cNvSpPr>
            <a:spLocks noGrp="1"/>
          </p:cNvSpPr>
          <p:nvPr>
            <p:ph type="title"/>
          </p:nvPr>
        </p:nvSpPr>
        <p:spPr/>
        <p:txBody>
          <a:bodyPr/>
          <a:lstStyle/>
          <a:p>
            <a:r>
              <a:rPr lang="hr-HR"/>
              <a:t>Kliknite da biste uredili stil naslova matrice</a:t>
            </a:r>
          </a:p>
        </p:txBody>
      </p:sp>
      <p:sp>
        <p:nvSpPr>
          <p:cNvPr id="3" name="Rezervirano mjesto okomitog teksta 2">
            <a:extLst>
              <a:ext uri="{FF2B5EF4-FFF2-40B4-BE49-F238E27FC236}">
                <a16:creationId xmlns:a16="http://schemas.microsoft.com/office/drawing/2014/main" id="{6A1E7651-1716-487B-AC4A-B1CF7D9A9C56}"/>
              </a:ext>
            </a:extLst>
          </p:cNvPr>
          <p:cNvSpPr>
            <a:spLocks noGrp="1"/>
          </p:cNvSpPr>
          <p:nvPr>
            <p:ph type="body" orient="vert" idx="1"/>
          </p:nvPr>
        </p:nvSpPr>
        <p:spPr/>
        <p:txBody>
          <a:bodyPr vert="eaVert"/>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a:extLst>
              <a:ext uri="{FF2B5EF4-FFF2-40B4-BE49-F238E27FC236}">
                <a16:creationId xmlns:a16="http://schemas.microsoft.com/office/drawing/2014/main" id="{26D0E34A-6F6F-433E-B9E0-7994F0D490E1}"/>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5" name="Rezervirano mjesto podnožja 4">
            <a:extLst>
              <a:ext uri="{FF2B5EF4-FFF2-40B4-BE49-F238E27FC236}">
                <a16:creationId xmlns:a16="http://schemas.microsoft.com/office/drawing/2014/main" id="{39EE76D1-BE51-407C-A47C-820A5970F265}"/>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1912790B-8445-4B77-942E-AAD7DDC2C8D0}"/>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429254784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a:extLst>
              <a:ext uri="{FF2B5EF4-FFF2-40B4-BE49-F238E27FC236}">
                <a16:creationId xmlns:a16="http://schemas.microsoft.com/office/drawing/2014/main" id="{AA04044D-CD20-4BFF-A71E-5B71C542A32A}"/>
              </a:ext>
            </a:extLst>
          </p:cNvPr>
          <p:cNvSpPr>
            <a:spLocks noGrp="1"/>
          </p:cNvSpPr>
          <p:nvPr>
            <p:ph type="title" orient="vert"/>
          </p:nvPr>
        </p:nvSpPr>
        <p:spPr>
          <a:xfrm>
            <a:off x="8724900" y="365125"/>
            <a:ext cx="2628900" cy="5811838"/>
          </a:xfrm>
        </p:spPr>
        <p:txBody>
          <a:bodyPr vert="eaVert"/>
          <a:lstStyle/>
          <a:p>
            <a:r>
              <a:rPr lang="hr-HR"/>
              <a:t>Kliknite da biste uredili stil naslova matrice</a:t>
            </a:r>
          </a:p>
        </p:txBody>
      </p:sp>
      <p:sp>
        <p:nvSpPr>
          <p:cNvPr id="3" name="Rezervirano mjesto okomitog teksta 2">
            <a:extLst>
              <a:ext uri="{FF2B5EF4-FFF2-40B4-BE49-F238E27FC236}">
                <a16:creationId xmlns:a16="http://schemas.microsoft.com/office/drawing/2014/main" id="{E1E07627-AC3E-4004-AA88-466E6E02DCED}"/>
              </a:ext>
            </a:extLst>
          </p:cNvPr>
          <p:cNvSpPr>
            <a:spLocks noGrp="1"/>
          </p:cNvSpPr>
          <p:nvPr>
            <p:ph type="body" orient="vert" idx="1"/>
          </p:nvPr>
        </p:nvSpPr>
        <p:spPr>
          <a:xfrm>
            <a:off x="838200" y="365125"/>
            <a:ext cx="7734300" cy="5811838"/>
          </a:xfrm>
        </p:spPr>
        <p:txBody>
          <a:bodyPr vert="eaVert"/>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a:extLst>
              <a:ext uri="{FF2B5EF4-FFF2-40B4-BE49-F238E27FC236}">
                <a16:creationId xmlns:a16="http://schemas.microsoft.com/office/drawing/2014/main" id="{0F89DBD8-B81D-4EA3-B1C4-ADA6822E2D22}"/>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5" name="Rezervirano mjesto podnožja 4">
            <a:extLst>
              <a:ext uri="{FF2B5EF4-FFF2-40B4-BE49-F238E27FC236}">
                <a16:creationId xmlns:a16="http://schemas.microsoft.com/office/drawing/2014/main" id="{FFF415F9-56BA-4A72-B49B-F88FF2A02550}"/>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2288FE3E-539D-403D-BDD7-632945C47ECB}"/>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79946917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4E775B17-A835-4799-8733-B1004DF56DFB}"/>
              </a:ext>
            </a:extLst>
          </p:cNvPr>
          <p:cNvSpPr>
            <a:spLocks noGrp="1"/>
          </p:cNvSpPr>
          <p:nvPr>
            <p:ph type="title"/>
          </p:nvPr>
        </p:nvSpPr>
        <p:spPr/>
        <p:txBody>
          <a:bodyPr/>
          <a:lstStyle/>
          <a:p>
            <a:r>
              <a:rPr lang="hr-HR"/>
              <a:t>Kliknite da biste uredili stil naslova matrice</a:t>
            </a:r>
          </a:p>
        </p:txBody>
      </p:sp>
      <p:sp>
        <p:nvSpPr>
          <p:cNvPr id="3" name="Rezervirano mjesto sadržaja 2">
            <a:extLst>
              <a:ext uri="{FF2B5EF4-FFF2-40B4-BE49-F238E27FC236}">
                <a16:creationId xmlns:a16="http://schemas.microsoft.com/office/drawing/2014/main" id="{D486CDD3-6F3D-4A29-AE50-F778BECDEF97}"/>
              </a:ext>
            </a:extLst>
          </p:cNvPr>
          <p:cNvSpPr>
            <a:spLocks noGrp="1"/>
          </p:cNvSpPr>
          <p:nvPr>
            <p:ph idx="1"/>
          </p:nvPr>
        </p:nvSpPr>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a:extLst>
              <a:ext uri="{FF2B5EF4-FFF2-40B4-BE49-F238E27FC236}">
                <a16:creationId xmlns:a16="http://schemas.microsoft.com/office/drawing/2014/main" id="{E5CA52EA-FD63-468C-BEEC-A3A8E0BA4BFA}"/>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5" name="Rezervirano mjesto podnožja 4">
            <a:extLst>
              <a:ext uri="{FF2B5EF4-FFF2-40B4-BE49-F238E27FC236}">
                <a16:creationId xmlns:a16="http://schemas.microsoft.com/office/drawing/2014/main" id="{31884F6F-5C7D-479A-BCC9-4E19A7D6183D}"/>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83E6355A-A765-4D27-8855-BC79B3E55E4B}"/>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109550746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sekcije">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CB20686C-B534-44C0-8FB4-4FC04D95D680}"/>
              </a:ext>
            </a:extLst>
          </p:cNvPr>
          <p:cNvSpPr>
            <a:spLocks noGrp="1"/>
          </p:cNvSpPr>
          <p:nvPr>
            <p:ph type="title"/>
          </p:nvPr>
        </p:nvSpPr>
        <p:spPr>
          <a:xfrm>
            <a:off x="831850" y="1709738"/>
            <a:ext cx="10515600" cy="2852737"/>
          </a:xfrm>
        </p:spPr>
        <p:txBody>
          <a:bodyPr anchor="b"/>
          <a:lstStyle>
            <a:lvl1pPr>
              <a:defRPr sz="6000"/>
            </a:lvl1pPr>
          </a:lstStyle>
          <a:p>
            <a:r>
              <a:rPr lang="hr-HR"/>
              <a:t>Kliknite da biste uredili stil naslova matrice</a:t>
            </a:r>
          </a:p>
        </p:txBody>
      </p:sp>
      <p:sp>
        <p:nvSpPr>
          <p:cNvPr id="3" name="Rezervirano mjesto teksta 2">
            <a:extLst>
              <a:ext uri="{FF2B5EF4-FFF2-40B4-BE49-F238E27FC236}">
                <a16:creationId xmlns:a16="http://schemas.microsoft.com/office/drawing/2014/main" id="{49E3E8DE-3A64-4A4E-BF4E-57E8CC4F8B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r-HR"/>
              <a:t>Uredite stilove teksta matrice</a:t>
            </a:r>
          </a:p>
        </p:txBody>
      </p:sp>
      <p:sp>
        <p:nvSpPr>
          <p:cNvPr id="4" name="Rezervirano mjesto datuma 3">
            <a:extLst>
              <a:ext uri="{FF2B5EF4-FFF2-40B4-BE49-F238E27FC236}">
                <a16:creationId xmlns:a16="http://schemas.microsoft.com/office/drawing/2014/main" id="{4F06B59C-9D78-4F9E-999E-93976FC35A6F}"/>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5" name="Rezervirano mjesto podnožja 4">
            <a:extLst>
              <a:ext uri="{FF2B5EF4-FFF2-40B4-BE49-F238E27FC236}">
                <a16:creationId xmlns:a16="http://schemas.microsoft.com/office/drawing/2014/main" id="{C0B74ED7-AF2D-4A3C-8494-5D4AFF1FC10D}"/>
              </a:ext>
            </a:extLst>
          </p:cNvPr>
          <p:cNvSpPr>
            <a:spLocks noGrp="1"/>
          </p:cNvSpPr>
          <p:nvPr>
            <p:ph type="ftr" sz="quarter" idx="11"/>
          </p:nvPr>
        </p:nvSpPr>
        <p:spPr/>
        <p:txBody>
          <a:bodyPr/>
          <a:lstStyle/>
          <a:p>
            <a:endParaRPr lang="hr-HR"/>
          </a:p>
        </p:txBody>
      </p:sp>
      <p:sp>
        <p:nvSpPr>
          <p:cNvPr id="6" name="Rezervirano mjesto broja slajda 5">
            <a:extLst>
              <a:ext uri="{FF2B5EF4-FFF2-40B4-BE49-F238E27FC236}">
                <a16:creationId xmlns:a16="http://schemas.microsoft.com/office/drawing/2014/main" id="{404446C5-0B00-4657-9E99-07CADE403CCA}"/>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111172621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483EC2B-A5AF-45A1-A64F-9E1BCE49130E}"/>
              </a:ext>
            </a:extLst>
          </p:cNvPr>
          <p:cNvSpPr>
            <a:spLocks noGrp="1"/>
          </p:cNvSpPr>
          <p:nvPr>
            <p:ph type="title"/>
          </p:nvPr>
        </p:nvSpPr>
        <p:spPr/>
        <p:txBody>
          <a:bodyPr/>
          <a:lstStyle/>
          <a:p>
            <a:r>
              <a:rPr lang="hr-HR"/>
              <a:t>Kliknite da biste uredili stil naslova matrice</a:t>
            </a:r>
          </a:p>
        </p:txBody>
      </p:sp>
      <p:sp>
        <p:nvSpPr>
          <p:cNvPr id="3" name="Rezervirano mjesto sadržaja 2">
            <a:extLst>
              <a:ext uri="{FF2B5EF4-FFF2-40B4-BE49-F238E27FC236}">
                <a16:creationId xmlns:a16="http://schemas.microsoft.com/office/drawing/2014/main" id="{5C3BDC72-0664-4B2D-A77D-04E6BB1193F0}"/>
              </a:ext>
            </a:extLst>
          </p:cNvPr>
          <p:cNvSpPr>
            <a:spLocks noGrp="1"/>
          </p:cNvSpPr>
          <p:nvPr>
            <p:ph sz="half" idx="1"/>
          </p:nvPr>
        </p:nvSpPr>
        <p:spPr>
          <a:xfrm>
            <a:off x="838200" y="1825625"/>
            <a:ext cx="5181600" cy="4351338"/>
          </a:xfrm>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sadržaja 3">
            <a:extLst>
              <a:ext uri="{FF2B5EF4-FFF2-40B4-BE49-F238E27FC236}">
                <a16:creationId xmlns:a16="http://schemas.microsoft.com/office/drawing/2014/main" id="{FCE2EE93-95C5-465A-8E2F-1C4563F94748}"/>
              </a:ext>
            </a:extLst>
          </p:cNvPr>
          <p:cNvSpPr>
            <a:spLocks noGrp="1"/>
          </p:cNvSpPr>
          <p:nvPr>
            <p:ph sz="half" idx="2"/>
          </p:nvPr>
        </p:nvSpPr>
        <p:spPr>
          <a:xfrm>
            <a:off x="6172200" y="1825625"/>
            <a:ext cx="5181600" cy="4351338"/>
          </a:xfrm>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5" name="Rezervirano mjesto datuma 4">
            <a:extLst>
              <a:ext uri="{FF2B5EF4-FFF2-40B4-BE49-F238E27FC236}">
                <a16:creationId xmlns:a16="http://schemas.microsoft.com/office/drawing/2014/main" id="{54C5D92E-2AB5-4B1C-9071-8A242E70136E}"/>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6" name="Rezervirano mjesto podnožja 5">
            <a:extLst>
              <a:ext uri="{FF2B5EF4-FFF2-40B4-BE49-F238E27FC236}">
                <a16:creationId xmlns:a16="http://schemas.microsoft.com/office/drawing/2014/main" id="{8783B9F8-089B-4680-BADC-705CC11F3ED3}"/>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FBDB321D-0FCD-40E4-977C-E63BA4B979FC}"/>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272647297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B8E2434-ED16-45B1-9993-26757D60CF46}"/>
              </a:ext>
            </a:extLst>
          </p:cNvPr>
          <p:cNvSpPr>
            <a:spLocks noGrp="1"/>
          </p:cNvSpPr>
          <p:nvPr>
            <p:ph type="title"/>
          </p:nvPr>
        </p:nvSpPr>
        <p:spPr>
          <a:xfrm>
            <a:off x="839788" y="365125"/>
            <a:ext cx="10515600" cy="1325563"/>
          </a:xfrm>
        </p:spPr>
        <p:txBody>
          <a:bodyPr/>
          <a:lstStyle/>
          <a:p>
            <a:r>
              <a:rPr lang="hr-HR"/>
              <a:t>Kliknite da biste uredili stil naslova matrice</a:t>
            </a:r>
          </a:p>
        </p:txBody>
      </p:sp>
      <p:sp>
        <p:nvSpPr>
          <p:cNvPr id="3" name="Rezervirano mjesto teksta 2">
            <a:extLst>
              <a:ext uri="{FF2B5EF4-FFF2-40B4-BE49-F238E27FC236}">
                <a16:creationId xmlns:a16="http://schemas.microsoft.com/office/drawing/2014/main" id="{F2483FBE-1A5A-4312-B5B3-E11B5B2129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Uredite stilove teksta matrice</a:t>
            </a:r>
          </a:p>
        </p:txBody>
      </p:sp>
      <p:sp>
        <p:nvSpPr>
          <p:cNvPr id="4" name="Rezervirano mjesto sadržaja 3">
            <a:extLst>
              <a:ext uri="{FF2B5EF4-FFF2-40B4-BE49-F238E27FC236}">
                <a16:creationId xmlns:a16="http://schemas.microsoft.com/office/drawing/2014/main" id="{379A16E8-287F-415D-AD3C-740DD04D0036}"/>
              </a:ext>
            </a:extLst>
          </p:cNvPr>
          <p:cNvSpPr>
            <a:spLocks noGrp="1"/>
          </p:cNvSpPr>
          <p:nvPr>
            <p:ph sz="half" idx="2"/>
          </p:nvPr>
        </p:nvSpPr>
        <p:spPr>
          <a:xfrm>
            <a:off x="839788" y="2505075"/>
            <a:ext cx="5157787" cy="3684588"/>
          </a:xfrm>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5" name="Rezervirano mjesto teksta 4">
            <a:extLst>
              <a:ext uri="{FF2B5EF4-FFF2-40B4-BE49-F238E27FC236}">
                <a16:creationId xmlns:a16="http://schemas.microsoft.com/office/drawing/2014/main" id="{87753F59-5457-4436-8866-D1BC8371A53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r-HR"/>
              <a:t>Uredite stilove teksta matrice</a:t>
            </a:r>
          </a:p>
        </p:txBody>
      </p:sp>
      <p:sp>
        <p:nvSpPr>
          <p:cNvPr id="6" name="Rezervirano mjesto sadržaja 5">
            <a:extLst>
              <a:ext uri="{FF2B5EF4-FFF2-40B4-BE49-F238E27FC236}">
                <a16:creationId xmlns:a16="http://schemas.microsoft.com/office/drawing/2014/main" id="{21F1C906-E50F-4597-BAE8-358B1B0FDA8C}"/>
              </a:ext>
            </a:extLst>
          </p:cNvPr>
          <p:cNvSpPr>
            <a:spLocks noGrp="1"/>
          </p:cNvSpPr>
          <p:nvPr>
            <p:ph sz="quarter" idx="4"/>
          </p:nvPr>
        </p:nvSpPr>
        <p:spPr>
          <a:xfrm>
            <a:off x="6172200" y="2505075"/>
            <a:ext cx="5183188" cy="3684588"/>
          </a:xfrm>
        </p:spPr>
        <p:txBody>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7" name="Rezervirano mjesto datuma 6">
            <a:extLst>
              <a:ext uri="{FF2B5EF4-FFF2-40B4-BE49-F238E27FC236}">
                <a16:creationId xmlns:a16="http://schemas.microsoft.com/office/drawing/2014/main" id="{869DE76E-EB5F-4173-80AC-645A84DB5809}"/>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8" name="Rezervirano mjesto podnožja 7">
            <a:extLst>
              <a:ext uri="{FF2B5EF4-FFF2-40B4-BE49-F238E27FC236}">
                <a16:creationId xmlns:a16="http://schemas.microsoft.com/office/drawing/2014/main" id="{CC7E2DCA-C670-4D0B-A248-F11A260098AE}"/>
              </a:ext>
            </a:extLst>
          </p:cNvPr>
          <p:cNvSpPr>
            <a:spLocks noGrp="1"/>
          </p:cNvSpPr>
          <p:nvPr>
            <p:ph type="ftr" sz="quarter" idx="11"/>
          </p:nvPr>
        </p:nvSpPr>
        <p:spPr/>
        <p:txBody>
          <a:bodyPr/>
          <a:lstStyle/>
          <a:p>
            <a:endParaRPr lang="hr-HR"/>
          </a:p>
        </p:txBody>
      </p:sp>
      <p:sp>
        <p:nvSpPr>
          <p:cNvPr id="9" name="Rezervirano mjesto broja slajda 8">
            <a:extLst>
              <a:ext uri="{FF2B5EF4-FFF2-40B4-BE49-F238E27FC236}">
                <a16:creationId xmlns:a16="http://schemas.microsoft.com/office/drawing/2014/main" id="{E3811B74-DD13-446D-84F2-676872799E86}"/>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66874736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E9BEB8E7-C2C6-4AC9-BC85-711B7F8657CF}"/>
              </a:ext>
            </a:extLst>
          </p:cNvPr>
          <p:cNvSpPr>
            <a:spLocks noGrp="1"/>
          </p:cNvSpPr>
          <p:nvPr>
            <p:ph type="title"/>
          </p:nvPr>
        </p:nvSpPr>
        <p:spPr/>
        <p:txBody>
          <a:bodyPr/>
          <a:lstStyle/>
          <a:p>
            <a:r>
              <a:rPr lang="hr-HR"/>
              <a:t>Kliknite da biste uredili stil naslova matrice</a:t>
            </a:r>
          </a:p>
        </p:txBody>
      </p:sp>
      <p:sp>
        <p:nvSpPr>
          <p:cNvPr id="3" name="Rezervirano mjesto datuma 2">
            <a:extLst>
              <a:ext uri="{FF2B5EF4-FFF2-40B4-BE49-F238E27FC236}">
                <a16:creationId xmlns:a16="http://schemas.microsoft.com/office/drawing/2014/main" id="{93F1A601-227B-4EC7-9C6B-2492B5FF96EB}"/>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4" name="Rezervirano mjesto podnožja 3">
            <a:extLst>
              <a:ext uri="{FF2B5EF4-FFF2-40B4-BE49-F238E27FC236}">
                <a16:creationId xmlns:a16="http://schemas.microsoft.com/office/drawing/2014/main" id="{0B12969D-25E7-4AB2-8E27-D5F7D908C11E}"/>
              </a:ext>
            </a:extLst>
          </p:cNvPr>
          <p:cNvSpPr>
            <a:spLocks noGrp="1"/>
          </p:cNvSpPr>
          <p:nvPr>
            <p:ph type="ftr" sz="quarter" idx="11"/>
          </p:nvPr>
        </p:nvSpPr>
        <p:spPr/>
        <p:txBody>
          <a:bodyPr/>
          <a:lstStyle/>
          <a:p>
            <a:endParaRPr lang="hr-HR"/>
          </a:p>
        </p:txBody>
      </p:sp>
      <p:sp>
        <p:nvSpPr>
          <p:cNvPr id="5" name="Rezervirano mjesto broja slajda 4">
            <a:extLst>
              <a:ext uri="{FF2B5EF4-FFF2-40B4-BE49-F238E27FC236}">
                <a16:creationId xmlns:a16="http://schemas.microsoft.com/office/drawing/2014/main" id="{6F9B3B48-D4F3-4B64-B74C-EE13B147C4C6}"/>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45490893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a:extLst>
              <a:ext uri="{FF2B5EF4-FFF2-40B4-BE49-F238E27FC236}">
                <a16:creationId xmlns:a16="http://schemas.microsoft.com/office/drawing/2014/main" id="{B4324AD2-3A9E-4FB8-8C88-13AF8E9B3ADD}"/>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3" name="Rezervirano mjesto podnožja 2">
            <a:extLst>
              <a:ext uri="{FF2B5EF4-FFF2-40B4-BE49-F238E27FC236}">
                <a16:creationId xmlns:a16="http://schemas.microsoft.com/office/drawing/2014/main" id="{CB754706-AFE3-4134-AD6F-B4AA90D52B42}"/>
              </a:ext>
            </a:extLst>
          </p:cNvPr>
          <p:cNvSpPr>
            <a:spLocks noGrp="1"/>
          </p:cNvSpPr>
          <p:nvPr>
            <p:ph type="ftr" sz="quarter" idx="11"/>
          </p:nvPr>
        </p:nvSpPr>
        <p:spPr/>
        <p:txBody>
          <a:bodyPr/>
          <a:lstStyle/>
          <a:p>
            <a:endParaRPr lang="hr-HR"/>
          </a:p>
        </p:txBody>
      </p:sp>
      <p:sp>
        <p:nvSpPr>
          <p:cNvPr id="4" name="Rezervirano mjesto broja slajda 3">
            <a:extLst>
              <a:ext uri="{FF2B5EF4-FFF2-40B4-BE49-F238E27FC236}">
                <a16:creationId xmlns:a16="http://schemas.microsoft.com/office/drawing/2014/main" id="{E016CA90-0035-4A3C-8F5C-D1189A8291DC}"/>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195124029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72275C7C-5031-4550-8B6C-33248EE12D60}"/>
              </a:ext>
            </a:extLst>
          </p:cNvPr>
          <p:cNvSpPr>
            <a:spLocks noGrp="1"/>
          </p:cNvSpPr>
          <p:nvPr>
            <p:ph type="title"/>
          </p:nvPr>
        </p:nvSpPr>
        <p:spPr>
          <a:xfrm>
            <a:off x="839788" y="457200"/>
            <a:ext cx="3932237" cy="1600200"/>
          </a:xfrm>
        </p:spPr>
        <p:txBody>
          <a:bodyPr anchor="b"/>
          <a:lstStyle>
            <a:lvl1pPr>
              <a:defRPr sz="3200"/>
            </a:lvl1pPr>
          </a:lstStyle>
          <a:p>
            <a:r>
              <a:rPr lang="hr-HR"/>
              <a:t>Kliknite da biste uredili stil naslova matrice</a:t>
            </a:r>
          </a:p>
        </p:txBody>
      </p:sp>
      <p:sp>
        <p:nvSpPr>
          <p:cNvPr id="3" name="Rezervirano mjesto sadržaja 2">
            <a:extLst>
              <a:ext uri="{FF2B5EF4-FFF2-40B4-BE49-F238E27FC236}">
                <a16:creationId xmlns:a16="http://schemas.microsoft.com/office/drawing/2014/main" id="{938E616A-6753-4F47-A51D-05589A815B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teksta 3">
            <a:extLst>
              <a:ext uri="{FF2B5EF4-FFF2-40B4-BE49-F238E27FC236}">
                <a16:creationId xmlns:a16="http://schemas.microsoft.com/office/drawing/2014/main" id="{E60AEC2B-2AF3-477D-8CE9-45DE62163C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Uredite stilove teksta matrice</a:t>
            </a:r>
          </a:p>
        </p:txBody>
      </p:sp>
      <p:sp>
        <p:nvSpPr>
          <p:cNvPr id="5" name="Rezervirano mjesto datuma 4">
            <a:extLst>
              <a:ext uri="{FF2B5EF4-FFF2-40B4-BE49-F238E27FC236}">
                <a16:creationId xmlns:a16="http://schemas.microsoft.com/office/drawing/2014/main" id="{7A021C46-60AD-4D6A-A302-F23CE95615C3}"/>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6" name="Rezervirano mjesto podnožja 5">
            <a:extLst>
              <a:ext uri="{FF2B5EF4-FFF2-40B4-BE49-F238E27FC236}">
                <a16:creationId xmlns:a16="http://schemas.microsoft.com/office/drawing/2014/main" id="{747BE48A-CA45-4D0E-B308-6512B8F89BE5}"/>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F9A4DB45-B07B-4CDA-8122-D3C2AC731551}"/>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221730172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lika s opisom">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A5EF6A01-E2EE-41B1-94B8-AED9C3D7EE99}"/>
              </a:ext>
            </a:extLst>
          </p:cNvPr>
          <p:cNvSpPr>
            <a:spLocks noGrp="1"/>
          </p:cNvSpPr>
          <p:nvPr>
            <p:ph type="title"/>
          </p:nvPr>
        </p:nvSpPr>
        <p:spPr>
          <a:xfrm>
            <a:off x="839788" y="457200"/>
            <a:ext cx="3932237" cy="1600200"/>
          </a:xfrm>
        </p:spPr>
        <p:txBody>
          <a:bodyPr anchor="b"/>
          <a:lstStyle>
            <a:lvl1pPr>
              <a:defRPr sz="3200"/>
            </a:lvl1pPr>
          </a:lstStyle>
          <a:p>
            <a:r>
              <a:rPr lang="hr-HR"/>
              <a:t>Kliknite da biste uredili stil naslova matrice</a:t>
            </a:r>
          </a:p>
        </p:txBody>
      </p:sp>
      <p:sp>
        <p:nvSpPr>
          <p:cNvPr id="3" name="Rezervirano mjesto slike 2">
            <a:extLst>
              <a:ext uri="{FF2B5EF4-FFF2-40B4-BE49-F238E27FC236}">
                <a16:creationId xmlns:a16="http://schemas.microsoft.com/office/drawing/2014/main" id="{D2013C2C-02F2-40B2-91ED-8DE2E0966F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r-HR"/>
          </a:p>
        </p:txBody>
      </p:sp>
      <p:sp>
        <p:nvSpPr>
          <p:cNvPr id="4" name="Rezervirano mjesto teksta 3">
            <a:extLst>
              <a:ext uri="{FF2B5EF4-FFF2-40B4-BE49-F238E27FC236}">
                <a16:creationId xmlns:a16="http://schemas.microsoft.com/office/drawing/2014/main" id="{18640B66-2000-4445-A97D-4234CC143E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r-HR"/>
              <a:t>Uredite stilove teksta matrice</a:t>
            </a:r>
          </a:p>
        </p:txBody>
      </p:sp>
      <p:sp>
        <p:nvSpPr>
          <p:cNvPr id="5" name="Rezervirano mjesto datuma 4">
            <a:extLst>
              <a:ext uri="{FF2B5EF4-FFF2-40B4-BE49-F238E27FC236}">
                <a16:creationId xmlns:a16="http://schemas.microsoft.com/office/drawing/2014/main" id="{5426368A-486B-4F5C-A779-1EA42E287256}"/>
              </a:ext>
            </a:extLst>
          </p:cNvPr>
          <p:cNvSpPr>
            <a:spLocks noGrp="1"/>
          </p:cNvSpPr>
          <p:nvPr>
            <p:ph type="dt" sz="half" idx="10"/>
          </p:nvPr>
        </p:nvSpPr>
        <p:spPr/>
        <p:txBody>
          <a:bodyPr/>
          <a:lstStyle/>
          <a:p>
            <a:fld id="{5AF2AD12-8FE9-4D06-A32B-6945BDB86A68}" type="datetimeFigureOut">
              <a:rPr lang="hr-HR" smtClean="0"/>
              <a:t>5.12.2020.</a:t>
            </a:fld>
            <a:endParaRPr lang="hr-HR"/>
          </a:p>
        </p:txBody>
      </p:sp>
      <p:sp>
        <p:nvSpPr>
          <p:cNvPr id="6" name="Rezervirano mjesto podnožja 5">
            <a:extLst>
              <a:ext uri="{FF2B5EF4-FFF2-40B4-BE49-F238E27FC236}">
                <a16:creationId xmlns:a16="http://schemas.microsoft.com/office/drawing/2014/main" id="{C2D827F7-7985-409F-ADAB-C0D23592B8A5}"/>
              </a:ext>
            </a:extLst>
          </p:cNvPr>
          <p:cNvSpPr>
            <a:spLocks noGrp="1"/>
          </p:cNvSpPr>
          <p:nvPr>
            <p:ph type="ftr" sz="quarter" idx="11"/>
          </p:nvPr>
        </p:nvSpPr>
        <p:spPr/>
        <p:txBody>
          <a:bodyPr/>
          <a:lstStyle/>
          <a:p>
            <a:endParaRPr lang="hr-HR"/>
          </a:p>
        </p:txBody>
      </p:sp>
      <p:sp>
        <p:nvSpPr>
          <p:cNvPr id="7" name="Rezervirano mjesto broja slajda 6">
            <a:extLst>
              <a:ext uri="{FF2B5EF4-FFF2-40B4-BE49-F238E27FC236}">
                <a16:creationId xmlns:a16="http://schemas.microsoft.com/office/drawing/2014/main" id="{4C4CC536-D4BC-405F-AA75-3493734F398D}"/>
              </a:ext>
            </a:extLst>
          </p:cNvPr>
          <p:cNvSpPr>
            <a:spLocks noGrp="1"/>
          </p:cNvSpPr>
          <p:nvPr>
            <p:ph type="sldNum" sz="quarter" idx="12"/>
          </p:nvPr>
        </p:nvSpPr>
        <p:spPr/>
        <p:txBody>
          <a:bodyPr/>
          <a:lstStyle/>
          <a:p>
            <a:fld id="{651B9803-2243-4993-AD8C-A74A7FF32B4D}" type="slidenum">
              <a:rPr lang="hr-HR" smtClean="0"/>
              <a:t>‹#›</a:t>
            </a:fld>
            <a:endParaRPr lang="hr-HR"/>
          </a:p>
        </p:txBody>
      </p:sp>
    </p:spTree>
    <p:extLst>
      <p:ext uri="{BB962C8B-B14F-4D97-AF65-F5344CB8AC3E}">
        <p14:creationId xmlns:p14="http://schemas.microsoft.com/office/powerpoint/2010/main" val="71360183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zervirano mjesto naslova 1">
            <a:extLst>
              <a:ext uri="{FF2B5EF4-FFF2-40B4-BE49-F238E27FC236}">
                <a16:creationId xmlns:a16="http://schemas.microsoft.com/office/drawing/2014/main" id="{418D8D67-21AB-4417-81EE-639D1DC4C3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r-HR"/>
              <a:t>Kliknite da biste uredili stil naslova matrice</a:t>
            </a:r>
          </a:p>
        </p:txBody>
      </p:sp>
      <p:sp>
        <p:nvSpPr>
          <p:cNvPr id="3" name="Rezervirano mjesto teksta 2">
            <a:extLst>
              <a:ext uri="{FF2B5EF4-FFF2-40B4-BE49-F238E27FC236}">
                <a16:creationId xmlns:a16="http://schemas.microsoft.com/office/drawing/2014/main" id="{2CD5AEBB-F40F-41BE-A099-02E00A63F1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4" name="Rezervirano mjesto datuma 3">
            <a:extLst>
              <a:ext uri="{FF2B5EF4-FFF2-40B4-BE49-F238E27FC236}">
                <a16:creationId xmlns:a16="http://schemas.microsoft.com/office/drawing/2014/main" id="{1372DDB8-F906-4C43-A4F2-DEED08BEA6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F2AD12-8FE9-4D06-A32B-6945BDB86A68}" type="datetimeFigureOut">
              <a:rPr lang="hr-HR" smtClean="0"/>
              <a:t>5.12.2020.</a:t>
            </a:fld>
            <a:endParaRPr lang="hr-HR"/>
          </a:p>
        </p:txBody>
      </p:sp>
      <p:sp>
        <p:nvSpPr>
          <p:cNvPr id="5" name="Rezervirano mjesto podnožja 4">
            <a:extLst>
              <a:ext uri="{FF2B5EF4-FFF2-40B4-BE49-F238E27FC236}">
                <a16:creationId xmlns:a16="http://schemas.microsoft.com/office/drawing/2014/main" id="{485F271A-8EFD-4BC9-A0B3-E7F25BBF96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r-HR"/>
          </a:p>
        </p:txBody>
      </p:sp>
      <p:sp>
        <p:nvSpPr>
          <p:cNvPr id="6" name="Rezervirano mjesto broja slajda 5">
            <a:extLst>
              <a:ext uri="{FF2B5EF4-FFF2-40B4-BE49-F238E27FC236}">
                <a16:creationId xmlns:a16="http://schemas.microsoft.com/office/drawing/2014/main" id="{C3C1E344-C03E-4A84-91D8-6DB7009E0E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B9803-2243-4993-AD8C-A74A7FF32B4D}" type="slidenum">
              <a:rPr lang="hr-HR" smtClean="0"/>
              <a:t>‹#›</a:t>
            </a:fld>
            <a:endParaRPr lang="hr-HR"/>
          </a:p>
        </p:txBody>
      </p:sp>
    </p:spTree>
    <p:extLst>
      <p:ext uri="{BB962C8B-B14F-4D97-AF65-F5344CB8AC3E}">
        <p14:creationId xmlns:p14="http://schemas.microsoft.com/office/powerpoint/2010/main" val="37481699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e-sfera.hr/dodatni-digitalni-sadrzaji/ad6bdda6-8715-4891-97c7-fc25b9bcab20/" TargetMode="External"/><Relationship Id="rId1" Type="http://schemas.openxmlformats.org/officeDocument/2006/relationships/slideLayout" Target="../slideLayouts/slideLayout2.xml"/><Relationship Id="rId4" Type="http://schemas.openxmlformats.org/officeDocument/2006/relationships/hyperlink" Target="https://www.e-sfera.hr/dodatni-digitalni-sadrzaji/e487a0a4-635a-41cd-8f25-498488a4d2b9/"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hyperlink" Target="https://wordwall.net/play/898/984/181" TargetMode="External"/><Relationship Id="rId4" Type="http://schemas.openxmlformats.org/officeDocument/2006/relationships/hyperlink" Target="https://wordwall.net/play/736/346/157"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Slika 4">
            <a:extLst>
              <a:ext uri="{FF2B5EF4-FFF2-40B4-BE49-F238E27FC236}">
                <a16:creationId xmlns:a16="http://schemas.microsoft.com/office/drawing/2014/main" id="{1402CF4B-56E5-42FF-B218-139628C23A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4264" y="1012674"/>
            <a:ext cx="3295581" cy="4410000"/>
          </a:xfrm>
          <a:prstGeom prst="rect">
            <a:avLst/>
          </a:prstGeom>
        </p:spPr>
      </p:pic>
      <p:sp>
        <p:nvSpPr>
          <p:cNvPr id="6" name="TekstniOkvir 5">
            <a:extLst>
              <a:ext uri="{FF2B5EF4-FFF2-40B4-BE49-F238E27FC236}">
                <a16:creationId xmlns:a16="http://schemas.microsoft.com/office/drawing/2014/main" id="{219D025C-7893-4E8A-BC52-A9994456BE5D}"/>
              </a:ext>
            </a:extLst>
          </p:cNvPr>
          <p:cNvSpPr txBox="1"/>
          <p:nvPr/>
        </p:nvSpPr>
        <p:spPr>
          <a:xfrm>
            <a:off x="5563518" y="2153265"/>
            <a:ext cx="6294184" cy="1446550"/>
          </a:xfrm>
          <a:prstGeom prst="rect">
            <a:avLst/>
          </a:prstGeom>
          <a:noFill/>
        </p:spPr>
        <p:txBody>
          <a:bodyPr wrap="square" rtlCol="0">
            <a:spAutoFit/>
          </a:bodyPr>
          <a:lstStyle/>
          <a:p>
            <a:pPr algn="r"/>
            <a:r>
              <a:rPr lang="hr-HR" sz="4400" b="1" u="sng" dirty="0">
                <a:solidFill>
                  <a:srgbClr val="FF0000"/>
                </a:solidFill>
                <a:ea typeface="Cambria" panose="02040503050406030204" pitchFamily="18" charset="0"/>
              </a:rPr>
              <a:t>UNIT 3; </a:t>
            </a:r>
            <a:br>
              <a:rPr lang="hr-HR" sz="4400" b="1" u="sng" dirty="0">
                <a:solidFill>
                  <a:srgbClr val="FF0000"/>
                </a:solidFill>
                <a:ea typeface="Cambria" panose="02040503050406030204" pitchFamily="18" charset="0"/>
              </a:rPr>
            </a:br>
            <a:r>
              <a:rPr lang="hr-HR" sz="4400" b="1" u="sng" dirty="0" err="1">
                <a:solidFill>
                  <a:srgbClr val="FF0000"/>
                </a:solidFill>
                <a:ea typeface="Cambria" panose="02040503050406030204" pitchFamily="18" charset="0"/>
              </a:rPr>
              <a:t>People</a:t>
            </a:r>
            <a:r>
              <a:rPr lang="hr-HR" sz="4400" b="1" u="sng" dirty="0">
                <a:solidFill>
                  <a:srgbClr val="FF0000"/>
                </a:solidFill>
                <a:ea typeface="Cambria" panose="02040503050406030204" pitchFamily="18" charset="0"/>
              </a:rPr>
              <a:t> </a:t>
            </a:r>
            <a:r>
              <a:rPr lang="hr-HR" sz="4400" b="1" u="sng" dirty="0" err="1">
                <a:solidFill>
                  <a:srgbClr val="FF0000"/>
                </a:solidFill>
                <a:ea typeface="Cambria" panose="02040503050406030204" pitchFamily="18" charset="0"/>
              </a:rPr>
              <a:t>and</a:t>
            </a:r>
            <a:r>
              <a:rPr lang="hr-HR" sz="4400" b="1" u="sng" dirty="0">
                <a:solidFill>
                  <a:srgbClr val="FF0000"/>
                </a:solidFill>
                <a:ea typeface="Cambria" panose="02040503050406030204" pitchFamily="18" charset="0"/>
              </a:rPr>
              <a:t> </a:t>
            </a:r>
            <a:r>
              <a:rPr lang="hr-HR" sz="4400" b="1" u="sng" dirty="0" err="1">
                <a:solidFill>
                  <a:srgbClr val="FF0000"/>
                </a:solidFill>
                <a:ea typeface="Cambria" panose="02040503050406030204" pitchFamily="18" charset="0"/>
              </a:rPr>
              <a:t>places</a:t>
            </a:r>
            <a:endParaRPr lang="hr-HR" sz="4400" b="1" u="sng" dirty="0">
              <a:solidFill>
                <a:srgbClr val="FF0000"/>
              </a:solidFill>
              <a:ea typeface="Cambria" panose="02040503050406030204" pitchFamily="18" charset="0"/>
            </a:endParaRPr>
          </a:p>
        </p:txBody>
      </p:sp>
      <p:sp>
        <p:nvSpPr>
          <p:cNvPr id="7" name="TekstniOkvir 6">
            <a:extLst>
              <a:ext uri="{FF2B5EF4-FFF2-40B4-BE49-F238E27FC236}">
                <a16:creationId xmlns:a16="http://schemas.microsoft.com/office/drawing/2014/main" id="{54F134FF-4759-4BD3-A258-DBE00CE37E81}"/>
              </a:ext>
            </a:extLst>
          </p:cNvPr>
          <p:cNvSpPr txBox="1"/>
          <p:nvPr/>
        </p:nvSpPr>
        <p:spPr>
          <a:xfrm>
            <a:off x="4847423" y="3429000"/>
            <a:ext cx="7010280" cy="769441"/>
          </a:xfrm>
          <a:prstGeom prst="rect">
            <a:avLst/>
          </a:prstGeom>
          <a:noFill/>
        </p:spPr>
        <p:txBody>
          <a:bodyPr wrap="square" rtlCol="0">
            <a:spAutoFit/>
          </a:bodyPr>
          <a:lstStyle/>
          <a:p>
            <a:pPr algn="r"/>
            <a:r>
              <a:rPr lang="hr-HR" sz="4400" dirty="0" err="1">
                <a:ea typeface="Cambria" panose="02040503050406030204" pitchFamily="18" charset="0"/>
              </a:rPr>
              <a:t>Writing</a:t>
            </a:r>
            <a:r>
              <a:rPr lang="hr-HR" sz="4400" dirty="0">
                <a:ea typeface="Cambria" panose="02040503050406030204" pitchFamily="18" charset="0"/>
              </a:rPr>
              <a:t> a story</a:t>
            </a:r>
          </a:p>
        </p:txBody>
      </p:sp>
      <p:pic>
        <p:nvPicPr>
          <p:cNvPr id="8" name="Slika 7">
            <a:extLst>
              <a:ext uri="{FF2B5EF4-FFF2-40B4-BE49-F238E27FC236}">
                <a16:creationId xmlns:a16="http://schemas.microsoft.com/office/drawing/2014/main" id="{18265CAC-98F9-4759-8430-FB78BED8A423}"/>
              </a:ext>
            </a:extLst>
          </p:cNvPr>
          <p:cNvPicPr>
            <a:picLocks noChangeAspect="1"/>
          </p:cNvPicPr>
          <p:nvPr/>
        </p:nvPicPr>
        <p:blipFill>
          <a:blip r:embed="rId4"/>
          <a:stretch>
            <a:fillRect/>
          </a:stretch>
        </p:blipFill>
        <p:spPr>
          <a:xfrm>
            <a:off x="6320377" y="4328426"/>
            <a:ext cx="5882640" cy="1094248"/>
          </a:xfrm>
          <a:prstGeom prst="rect">
            <a:avLst/>
          </a:prstGeom>
        </p:spPr>
      </p:pic>
    </p:spTree>
    <p:extLst>
      <p:ext uri="{BB962C8B-B14F-4D97-AF65-F5344CB8AC3E}">
        <p14:creationId xmlns:p14="http://schemas.microsoft.com/office/powerpoint/2010/main" val="426353261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2" presetClass="entr" presetSubtype="2"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1+#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zervirano mjesto sadržaja 2">
            <a:extLst>
              <a:ext uri="{FF2B5EF4-FFF2-40B4-BE49-F238E27FC236}">
                <a16:creationId xmlns:a16="http://schemas.microsoft.com/office/drawing/2014/main" id="{0AA4CC9B-B964-4963-8598-82FA2737D7AF}"/>
              </a:ext>
            </a:extLst>
          </p:cNvPr>
          <p:cNvSpPr>
            <a:spLocks noGrp="1"/>
          </p:cNvSpPr>
          <p:nvPr>
            <p:ph idx="1"/>
          </p:nvPr>
        </p:nvSpPr>
        <p:spPr>
          <a:xfrm>
            <a:off x="5123804" y="-1"/>
            <a:ext cx="7068196" cy="2060155"/>
          </a:xfrm>
        </p:spPr>
        <p:txBody>
          <a:bodyPr>
            <a:normAutofit/>
          </a:bodyPr>
          <a:lstStyle/>
          <a:p>
            <a:pPr marL="0" indent="0">
              <a:buNone/>
            </a:pPr>
            <a:r>
              <a:rPr lang="hr-HR" sz="2000" b="1" dirty="0" err="1"/>
              <a:t>Have</a:t>
            </a:r>
            <a:r>
              <a:rPr lang="hr-HR" sz="2000" b="1" dirty="0"/>
              <a:t> </a:t>
            </a:r>
            <a:r>
              <a:rPr lang="hr-HR" sz="2000" b="1" dirty="0" err="1"/>
              <a:t>you</a:t>
            </a:r>
            <a:r>
              <a:rPr lang="hr-HR" sz="2000" b="1" dirty="0"/>
              <a:t> </a:t>
            </a:r>
            <a:r>
              <a:rPr lang="hr-HR" sz="2000" b="1" dirty="0" err="1"/>
              <a:t>ever</a:t>
            </a:r>
            <a:r>
              <a:rPr lang="hr-HR" sz="2000" b="1" dirty="0"/>
              <a:t> </a:t>
            </a:r>
            <a:r>
              <a:rPr lang="hr-HR" sz="2000" b="1" dirty="0" err="1"/>
              <a:t>heard</a:t>
            </a:r>
            <a:r>
              <a:rPr lang="hr-HR" sz="2000" b="1" dirty="0"/>
              <a:t> </a:t>
            </a:r>
            <a:r>
              <a:rPr lang="hr-HR" sz="2000" b="1" dirty="0" err="1"/>
              <a:t>of</a:t>
            </a:r>
            <a:r>
              <a:rPr lang="hr-HR" sz="2000" b="1" dirty="0"/>
              <a:t> ‘</a:t>
            </a:r>
            <a:r>
              <a:rPr lang="hr-HR" sz="2000" b="1" dirty="0" err="1"/>
              <a:t>clickbait</a:t>
            </a:r>
            <a:r>
              <a:rPr lang="hr-HR" sz="2000" b="1" dirty="0"/>
              <a:t>’?</a:t>
            </a:r>
            <a:br>
              <a:rPr lang="hr-HR" sz="2000" b="1" dirty="0"/>
            </a:br>
            <a:r>
              <a:rPr lang="hr-HR" sz="2000" i="1" dirty="0"/>
              <a:t>Jeste li ikad čuli za „</a:t>
            </a:r>
            <a:r>
              <a:rPr lang="hr-HR" sz="2000" i="1" dirty="0" err="1"/>
              <a:t>clickbait</a:t>
            </a:r>
            <a:r>
              <a:rPr lang="hr-HR" sz="2000" i="1" dirty="0"/>
              <a:t>”?</a:t>
            </a:r>
          </a:p>
          <a:p>
            <a:pPr marL="0" indent="0">
              <a:buNone/>
            </a:pPr>
            <a:r>
              <a:rPr lang="hr-HR" sz="2000" i="1" dirty="0" err="1"/>
              <a:t>Clickbait</a:t>
            </a:r>
            <a:r>
              <a:rPr lang="hr-HR" sz="2000" i="1" dirty="0"/>
              <a:t> članci su vijesti objavljene na internetu, s naslovima koji privlače pozornost i mame čitatelje na </a:t>
            </a:r>
            <a:r>
              <a:rPr lang="hr-HR" sz="2000" i="1" dirty="0" err="1"/>
              <a:t>klikanje</a:t>
            </a:r>
            <a:r>
              <a:rPr lang="hr-HR" sz="2000" i="1" dirty="0"/>
              <a:t>. Sadržaj takvih članka ne ispunjava uvijek očekivanja. Budući da to sliči na mamac, ovaj fenomen naziva se </a:t>
            </a:r>
            <a:r>
              <a:rPr lang="hr-HR" sz="2000" i="1" dirty="0" err="1"/>
              <a:t>click</a:t>
            </a:r>
            <a:r>
              <a:rPr lang="hr-HR" sz="2000" i="1" dirty="0"/>
              <a:t> </a:t>
            </a:r>
            <a:r>
              <a:rPr lang="hr-HR" sz="2000" i="1" dirty="0" err="1"/>
              <a:t>baiting</a:t>
            </a:r>
            <a:r>
              <a:rPr lang="hr-HR" sz="2000" i="1" dirty="0"/>
              <a:t>.</a:t>
            </a:r>
          </a:p>
        </p:txBody>
      </p:sp>
      <p:pic>
        <p:nvPicPr>
          <p:cNvPr id="6" name="Slika 5">
            <a:extLst>
              <a:ext uri="{FF2B5EF4-FFF2-40B4-BE49-F238E27FC236}">
                <a16:creationId xmlns:a16="http://schemas.microsoft.com/office/drawing/2014/main" id="{99C9409A-5B1D-4B47-AAAB-5851388DCAEC}"/>
              </a:ext>
            </a:extLst>
          </p:cNvPr>
          <p:cNvPicPr>
            <a:picLocks noChangeAspect="1"/>
          </p:cNvPicPr>
          <p:nvPr/>
        </p:nvPicPr>
        <p:blipFill>
          <a:blip r:embed="rId2"/>
          <a:stretch>
            <a:fillRect/>
          </a:stretch>
        </p:blipFill>
        <p:spPr>
          <a:xfrm>
            <a:off x="0" y="0"/>
            <a:ext cx="5122620" cy="6858000"/>
          </a:xfrm>
          <a:prstGeom prst="rect">
            <a:avLst/>
          </a:prstGeom>
        </p:spPr>
      </p:pic>
      <p:sp>
        <p:nvSpPr>
          <p:cNvPr id="7" name="Rezervirano mjesto sadržaja 2">
            <a:extLst>
              <a:ext uri="{FF2B5EF4-FFF2-40B4-BE49-F238E27FC236}">
                <a16:creationId xmlns:a16="http://schemas.microsoft.com/office/drawing/2014/main" id="{16EEB431-951C-424F-9D87-09D8D978A648}"/>
              </a:ext>
            </a:extLst>
          </p:cNvPr>
          <p:cNvSpPr txBox="1">
            <a:spLocks/>
          </p:cNvSpPr>
          <p:nvPr/>
        </p:nvSpPr>
        <p:spPr>
          <a:xfrm>
            <a:off x="5122620" y="1885942"/>
            <a:ext cx="6019800" cy="5213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hr-HR" sz="2000" b="1" dirty="0"/>
              <a:t>Open </a:t>
            </a:r>
            <a:r>
              <a:rPr lang="hr-HR" sz="2000" b="1" dirty="0" err="1"/>
              <a:t>your</a:t>
            </a:r>
            <a:r>
              <a:rPr lang="hr-HR" sz="2000" b="1" dirty="0"/>
              <a:t> </a:t>
            </a:r>
            <a:r>
              <a:rPr lang="hr-HR" sz="2000" b="1" dirty="0" err="1"/>
              <a:t>book</a:t>
            </a:r>
            <a:r>
              <a:rPr lang="hr-HR" sz="2000" b="1" dirty="0"/>
              <a:t>, </a:t>
            </a:r>
            <a:r>
              <a:rPr lang="hr-HR" sz="2000" b="1" dirty="0" err="1"/>
              <a:t>page</a:t>
            </a:r>
            <a:r>
              <a:rPr lang="hr-HR" sz="2000" b="1" dirty="0"/>
              <a:t> 44.</a:t>
            </a:r>
          </a:p>
        </p:txBody>
      </p:sp>
      <p:pic>
        <p:nvPicPr>
          <p:cNvPr id="8" name="Slika 7">
            <a:extLst>
              <a:ext uri="{FF2B5EF4-FFF2-40B4-BE49-F238E27FC236}">
                <a16:creationId xmlns:a16="http://schemas.microsoft.com/office/drawing/2014/main" id="{EB0D5291-DD98-4026-B3AE-B18FEB98BE7B}"/>
              </a:ext>
            </a:extLst>
          </p:cNvPr>
          <p:cNvPicPr>
            <a:picLocks noChangeAspect="1"/>
          </p:cNvPicPr>
          <p:nvPr/>
        </p:nvPicPr>
        <p:blipFill>
          <a:blip r:embed="rId3"/>
          <a:stretch>
            <a:fillRect/>
          </a:stretch>
        </p:blipFill>
        <p:spPr>
          <a:xfrm>
            <a:off x="178054" y="2652605"/>
            <a:ext cx="7789972" cy="2923281"/>
          </a:xfrm>
          <a:prstGeom prst="rect">
            <a:avLst/>
          </a:prstGeom>
          <a:ln w="127000" cap="sq">
            <a:solidFill>
              <a:srgbClr val="C00000"/>
            </a:solidFill>
            <a:miter lim="800000"/>
          </a:ln>
          <a:effectLst>
            <a:outerShdw blurRad="57150" dist="50800" dir="2700000" algn="tl" rotWithShape="0">
              <a:srgbClr val="000000">
                <a:alpha val="40000"/>
              </a:srgbClr>
            </a:outerShdw>
          </a:effectLst>
        </p:spPr>
      </p:pic>
      <p:sp>
        <p:nvSpPr>
          <p:cNvPr id="9" name="Rezervirano mjesto sadržaja 2">
            <a:extLst>
              <a:ext uri="{FF2B5EF4-FFF2-40B4-BE49-F238E27FC236}">
                <a16:creationId xmlns:a16="http://schemas.microsoft.com/office/drawing/2014/main" id="{9D0A78CB-255D-466D-9F87-53DD852AAEEE}"/>
              </a:ext>
            </a:extLst>
          </p:cNvPr>
          <p:cNvSpPr txBox="1">
            <a:spLocks/>
          </p:cNvSpPr>
          <p:nvPr/>
        </p:nvSpPr>
        <p:spPr>
          <a:xfrm>
            <a:off x="8146080" y="2318069"/>
            <a:ext cx="3867866" cy="292328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b="1" dirty="0"/>
              <a:t>Is the title</a:t>
            </a:r>
            <a:r>
              <a:rPr lang="hr-HR" sz="2100" b="1" dirty="0"/>
              <a:t> </a:t>
            </a:r>
            <a:r>
              <a:rPr lang="en-US" sz="2100" b="1" dirty="0"/>
              <a:t>interesting? Why?</a:t>
            </a:r>
            <a:r>
              <a:rPr lang="hr-HR" sz="2100" b="1" dirty="0"/>
              <a:t> </a:t>
            </a:r>
            <a:r>
              <a:rPr lang="hr-HR" sz="2100" i="1" dirty="0"/>
              <a:t>Je li naslov zanimljiv?</a:t>
            </a:r>
            <a:endParaRPr lang="hr-HR" sz="2100" b="1" dirty="0"/>
          </a:p>
          <a:p>
            <a:pPr marL="0" indent="0">
              <a:buNone/>
            </a:pPr>
            <a:r>
              <a:rPr lang="en-US" sz="2100" b="1" dirty="0"/>
              <a:t>Would like to know more about</a:t>
            </a:r>
            <a:r>
              <a:rPr lang="hr-HR" sz="2100" b="1" dirty="0"/>
              <a:t> </a:t>
            </a:r>
            <a:r>
              <a:rPr lang="en-US" sz="2100" b="1" dirty="0"/>
              <a:t>the event? </a:t>
            </a:r>
            <a:r>
              <a:rPr lang="hr-HR" sz="2100" i="1" dirty="0"/>
              <a:t>Želiš li znati više o ovom događaju?</a:t>
            </a:r>
            <a:endParaRPr lang="hr-HR" sz="2100" b="1" dirty="0"/>
          </a:p>
          <a:p>
            <a:pPr marL="0" indent="0">
              <a:buNone/>
            </a:pPr>
            <a:r>
              <a:rPr lang="en-US" sz="2100" b="1" dirty="0"/>
              <a:t>What wouldn’t you like to find out in the</a:t>
            </a:r>
            <a:r>
              <a:rPr lang="hr-HR" sz="2100" b="1" dirty="0"/>
              <a:t> f</a:t>
            </a:r>
            <a:r>
              <a:rPr lang="en-US" sz="2100" b="1" dirty="0" err="1"/>
              <a:t>ull</a:t>
            </a:r>
            <a:r>
              <a:rPr lang="en-US" sz="2100" b="1" dirty="0"/>
              <a:t> text?</a:t>
            </a:r>
            <a:r>
              <a:rPr lang="hr-HR" sz="2100" b="1" dirty="0"/>
              <a:t> </a:t>
            </a:r>
            <a:r>
              <a:rPr lang="hr-HR" sz="2100" i="1" dirty="0"/>
              <a:t>Što ne želiš saznati iz punog članka?</a:t>
            </a:r>
            <a:br>
              <a:rPr lang="hr-HR" sz="2100" i="1" dirty="0"/>
            </a:br>
            <a:endParaRPr lang="hr-HR" sz="2100" i="1" dirty="0"/>
          </a:p>
          <a:p>
            <a:pPr marL="0" indent="0">
              <a:buNone/>
            </a:pPr>
            <a:endParaRPr lang="hr-HR" sz="2100" i="1" dirty="0"/>
          </a:p>
          <a:p>
            <a:pPr>
              <a:buFontTx/>
              <a:buChar char="-"/>
            </a:pPr>
            <a:endParaRPr lang="hr-HR" sz="2100" b="1" dirty="0"/>
          </a:p>
        </p:txBody>
      </p:sp>
      <p:sp>
        <p:nvSpPr>
          <p:cNvPr id="10" name="Rezervirano mjesto sadržaja 2">
            <a:extLst>
              <a:ext uri="{FF2B5EF4-FFF2-40B4-BE49-F238E27FC236}">
                <a16:creationId xmlns:a16="http://schemas.microsoft.com/office/drawing/2014/main" id="{CD03A898-A1B9-4432-94F1-5ABE7549E633}"/>
              </a:ext>
            </a:extLst>
          </p:cNvPr>
          <p:cNvSpPr txBox="1">
            <a:spLocks/>
          </p:cNvSpPr>
          <p:nvPr/>
        </p:nvSpPr>
        <p:spPr>
          <a:xfrm>
            <a:off x="8146080" y="4927680"/>
            <a:ext cx="3867866" cy="224399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pl-PL" sz="2100" i="1" dirty="0"/>
              <a:t>Dodaj po barem jednu rečenicu s novim podatkom na svaku napisanu u 1. zadatku.</a:t>
            </a:r>
            <a:endParaRPr lang="hr-HR" sz="2100" b="1" dirty="0"/>
          </a:p>
        </p:txBody>
      </p:sp>
    </p:spTree>
    <p:extLst>
      <p:ext uri="{BB962C8B-B14F-4D97-AF65-F5344CB8AC3E}">
        <p14:creationId xmlns:p14="http://schemas.microsoft.com/office/powerpoint/2010/main" val="142883420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1000"/>
                                        <p:tgtEl>
                                          <p:spTgt spid="7">
                                            <p:txEl>
                                              <p:pRg st="0" end="0"/>
                                            </p:txEl>
                                          </p:spTgt>
                                        </p:tgtEl>
                                      </p:cBhvr>
                                    </p:animEffect>
                                    <p:anim calcmode="lin" valueType="num">
                                      <p:cBhvr>
                                        <p:cTn id="27"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9">
                                            <p:txEl>
                                              <p:pRg st="0" end="0"/>
                                            </p:txEl>
                                          </p:spTgt>
                                        </p:tgtEl>
                                        <p:attrNameLst>
                                          <p:attrName>style.visibility</p:attrName>
                                        </p:attrNameLst>
                                      </p:cBhvr>
                                      <p:to>
                                        <p:strVal val="visible"/>
                                      </p:to>
                                    </p:set>
                                    <p:animEffect transition="in" filter="fade">
                                      <p:cBhvr>
                                        <p:cTn id="38" dur="1000"/>
                                        <p:tgtEl>
                                          <p:spTgt spid="9">
                                            <p:txEl>
                                              <p:pRg st="0" end="0"/>
                                            </p:txEl>
                                          </p:spTgt>
                                        </p:tgtEl>
                                      </p:cBhvr>
                                    </p:animEffect>
                                    <p:anim calcmode="lin" valueType="num">
                                      <p:cBhvr>
                                        <p:cTn id="39"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40"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9">
                                            <p:txEl>
                                              <p:pRg st="1" end="1"/>
                                            </p:txEl>
                                          </p:spTgt>
                                        </p:tgtEl>
                                        <p:attrNameLst>
                                          <p:attrName>style.visibility</p:attrName>
                                        </p:attrNameLst>
                                      </p:cBhvr>
                                      <p:to>
                                        <p:strVal val="visible"/>
                                      </p:to>
                                    </p:set>
                                    <p:animEffect transition="in" filter="fade">
                                      <p:cBhvr>
                                        <p:cTn id="45" dur="1000"/>
                                        <p:tgtEl>
                                          <p:spTgt spid="9">
                                            <p:txEl>
                                              <p:pRg st="1" end="1"/>
                                            </p:txEl>
                                          </p:spTgt>
                                        </p:tgtEl>
                                      </p:cBhvr>
                                    </p:animEffect>
                                    <p:anim calcmode="lin" valueType="num">
                                      <p:cBhvr>
                                        <p:cTn id="46"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47"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9">
                                            <p:txEl>
                                              <p:pRg st="2" end="2"/>
                                            </p:txEl>
                                          </p:spTgt>
                                        </p:tgtEl>
                                        <p:attrNameLst>
                                          <p:attrName>style.visibility</p:attrName>
                                        </p:attrNameLst>
                                      </p:cBhvr>
                                      <p:to>
                                        <p:strVal val="visible"/>
                                      </p:to>
                                    </p:set>
                                    <p:animEffect transition="in" filter="fade">
                                      <p:cBhvr>
                                        <p:cTn id="52" dur="1000"/>
                                        <p:tgtEl>
                                          <p:spTgt spid="9">
                                            <p:txEl>
                                              <p:pRg st="2" end="2"/>
                                            </p:txEl>
                                          </p:spTgt>
                                        </p:tgtEl>
                                      </p:cBhvr>
                                    </p:animEffect>
                                    <p:anim calcmode="lin" valueType="num">
                                      <p:cBhvr>
                                        <p:cTn id="53"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54"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1000"/>
                                        <p:tgtEl>
                                          <p:spTgt spid="10">
                                            <p:txEl>
                                              <p:pRg st="0" end="0"/>
                                            </p:txEl>
                                          </p:spTgt>
                                        </p:tgtEl>
                                      </p:cBhvr>
                                    </p:animEffect>
                                    <p:anim calcmode="lin" valueType="num">
                                      <p:cBhvr>
                                        <p:cTn id="60"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61"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build="p"/>
      <p:bldP spid="9" grpId="0" build="p"/>
      <p:bldP spid="10"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 descr="Vidi izvornu sliku">
            <a:hlinkClick r:id="rId2"/>
            <a:extLst>
              <a:ext uri="{FF2B5EF4-FFF2-40B4-BE49-F238E27FC236}">
                <a16:creationId xmlns:a16="http://schemas.microsoft.com/office/drawing/2014/main" id="{B99202A6-0E66-4D01-895C-13BC3FD19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9917" y="390293"/>
            <a:ext cx="2896166" cy="1448083"/>
          </a:xfrm>
          <a:prstGeom prst="rect">
            <a:avLst/>
          </a:prstGeom>
          <a:noFill/>
          <a:extLst>
            <a:ext uri="{909E8E84-426E-40DD-AFC4-6F175D3DCCD1}">
              <a14:hiddenFill xmlns:a14="http://schemas.microsoft.com/office/drawing/2010/main">
                <a:solidFill>
                  <a:srgbClr val="FFFFFF"/>
                </a:solidFill>
              </a14:hiddenFill>
            </a:ext>
          </a:extLst>
        </p:spPr>
      </p:pic>
      <p:sp>
        <p:nvSpPr>
          <p:cNvPr id="31" name="Rezervirano mjesto sadržaja 2">
            <a:extLst>
              <a:ext uri="{FF2B5EF4-FFF2-40B4-BE49-F238E27FC236}">
                <a16:creationId xmlns:a16="http://schemas.microsoft.com/office/drawing/2014/main" id="{A6E09C1D-A8DA-47A1-863E-6D693EA0C11C}"/>
              </a:ext>
            </a:extLst>
          </p:cNvPr>
          <p:cNvSpPr txBox="1">
            <a:spLocks/>
          </p:cNvSpPr>
          <p:nvPr/>
        </p:nvSpPr>
        <p:spPr>
          <a:xfrm>
            <a:off x="78059" y="1838376"/>
            <a:ext cx="6096000" cy="43397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hr-HR" sz="2000" i="1" dirty="0"/>
              <a:t>Otvori sljedeću poveznicu, te odaberi </a:t>
            </a:r>
            <a:r>
              <a:rPr lang="hr-HR" sz="2000" b="1" dirty="0"/>
              <a:t>LEARN MORE</a:t>
            </a:r>
            <a:r>
              <a:rPr lang="hr-HR" sz="2000" i="1" dirty="0"/>
              <a:t>!</a:t>
            </a:r>
            <a:br>
              <a:rPr lang="hr-HR" sz="2000" i="1" dirty="0"/>
            </a:br>
            <a:br>
              <a:rPr lang="hr-HR" sz="2000" i="1" dirty="0"/>
            </a:br>
            <a:r>
              <a:rPr lang="en-US" sz="2000" dirty="0">
                <a:hlinkClick r:id="rId4"/>
              </a:rPr>
              <a:t>https://www.e-sfera.hr/dodatni-digitalni-sadrzaji/e487a0a4-635a-41cd-8f25-498488a4d2b9/</a:t>
            </a:r>
            <a:br>
              <a:rPr lang="hr-HR" sz="2000" dirty="0"/>
            </a:br>
            <a:br>
              <a:rPr lang="hr-HR" sz="2000" dirty="0"/>
            </a:br>
            <a:r>
              <a:rPr lang="en-US" sz="2000" b="1" u="sng" dirty="0"/>
              <a:t>How to write an interesting story?</a:t>
            </a:r>
            <a:br>
              <a:rPr lang="hr-HR" sz="2000" b="1" u="sng" dirty="0"/>
            </a:br>
            <a:br>
              <a:rPr lang="hr-HR" sz="2000" b="1" u="sng" dirty="0"/>
            </a:br>
            <a:r>
              <a:rPr lang="hr-HR" sz="2000" i="1" dirty="0"/>
              <a:t>Pročitaj pravila na poveznici za pisanje zanimljive priče, a posebno obrati pažnju na 3. i 4. pravilo - </a:t>
            </a:r>
            <a:r>
              <a:rPr lang="en-US" sz="2000" i="1" dirty="0"/>
              <a:t>‘use all your</a:t>
            </a:r>
            <a:r>
              <a:rPr lang="hr-HR" sz="2000" i="1" dirty="0"/>
              <a:t> </a:t>
            </a:r>
            <a:r>
              <a:rPr lang="en-US" sz="2000" i="1" dirty="0"/>
              <a:t>senses’ </a:t>
            </a:r>
            <a:r>
              <a:rPr lang="en-US" sz="2000" i="1" dirty="0" err="1"/>
              <a:t>i</a:t>
            </a:r>
            <a:r>
              <a:rPr lang="en-US" sz="2000" i="1" dirty="0"/>
              <a:t> ‘imagine your reader’.</a:t>
            </a:r>
            <a:r>
              <a:rPr lang="hr-HR" sz="2000" i="1" dirty="0"/>
              <a:t> </a:t>
            </a:r>
          </a:p>
          <a:p>
            <a:pPr marL="0" indent="0" algn="ctr">
              <a:buNone/>
            </a:pPr>
            <a:r>
              <a:rPr lang="hr-HR" sz="2000" i="1" dirty="0"/>
              <a:t>Dopiši rečenice s podatcima koji dodatno opisuju napisanu rečenicu, bez razvijanja priče. Dok pišeš, vodi računa o pravilima 3 i 4 iz teksta How to </a:t>
            </a:r>
            <a:r>
              <a:rPr lang="hr-HR" sz="2000" i="1" dirty="0" err="1"/>
              <a:t>write</a:t>
            </a:r>
            <a:r>
              <a:rPr lang="hr-HR" sz="2000" i="1" dirty="0"/>
              <a:t> </a:t>
            </a:r>
            <a:r>
              <a:rPr lang="hr-HR" sz="2000" i="1" dirty="0" err="1"/>
              <a:t>an</a:t>
            </a:r>
            <a:r>
              <a:rPr lang="hr-HR" sz="2000" i="1" dirty="0"/>
              <a:t> </a:t>
            </a:r>
            <a:r>
              <a:rPr lang="hr-HR" sz="2000" i="1" dirty="0" err="1"/>
              <a:t>interesting</a:t>
            </a:r>
            <a:r>
              <a:rPr lang="hr-HR" sz="2000" i="1" dirty="0"/>
              <a:t> story.</a:t>
            </a:r>
          </a:p>
        </p:txBody>
      </p:sp>
      <p:sp>
        <p:nvSpPr>
          <p:cNvPr id="28" name="Rezervirano mjesto sadržaja 2">
            <a:extLst>
              <a:ext uri="{FF2B5EF4-FFF2-40B4-BE49-F238E27FC236}">
                <a16:creationId xmlns:a16="http://schemas.microsoft.com/office/drawing/2014/main" id="{70E25CB8-0249-42A6-B1BC-7525A357390C}"/>
              </a:ext>
            </a:extLst>
          </p:cNvPr>
          <p:cNvSpPr txBox="1">
            <a:spLocks/>
          </p:cNvSpPr>
          <p:nvPr/>
        </p:nvSpPr>
        <p:spPr>
          <a:xfrm>
            <a:off x="6096000" y="925551"/>
            <a:ext cx="6096000" cy="500689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dirty="0"/>
              <a:t>Yesterday a giant lizard walked into a Tesco supermarket.</a:t>
            </a:r>
            <a:endParaRPr lang="hr-HR" sz="2400" i="1" dirty="0"/>
          </a:p>
          <a:p>
            <a:pPr marL="0" indent="0" algn="ctr">
              <a:buNone/>
            </a:pPr>
            <a:r>
              <a:rPr lang="en-US" sz="2000" i="1" dirty="0"/>
              <a:t>What time was it yesterday? Where is the Tesco supermarket? What did the lizard look like? How did it smell? How did it sound? How did it enter the supermarket? Who was scared? Did anyone scream?</a:t>
            </a:r>
            <a:endParaRPr lang="hr-HR" sz="2000" i="1" dirty="0"/>
          </a:p>
          <a:p>
            <a:pPr marL="0" indent="0" algn="ctr">
              <a:buNone/>
            </a:pPr>
            <a:r>
              <a:rPr lang="en-US" sz="2400" b="1" dirty="0"/>
              <a:t>It caused chaos.</a:t>
            </a:r>
            <a:endParaRPr lang="hr-HR" sz="2400" b="1" dirty="0"/>
          </a:p>
          <a:p>
            <a:pPr marL="0" indent="0" algn="ctr">
              <a:buNone/>
            </a:pPr>
            <a:r>
              <a:rPr lang="en-US" sz="2000" i="1" dirty="0"/>
              <a:t>What did the shop assistants do? What did the customers do? Did the lizard knock anything down from the shelves? Was anyone hurt? Did anyone call the police? Did anyone need medical help?</a:t>
            </a:r>
            <a:endParaRPr lang="hr-HR" sz="2000" i="1" dirty="0"/>
          </a:p>
          <a:p>
            <a:pPr marL="0" indent="0" algn="ctr">
              <a:buNone/>
            </a:pPr>
            <a:r>
              <a:rPr lang="en-US" sz="2400" b="1" dirty="0"/>
              <a:t>The staff and the security guards forced it to leave.</a:t>
            </a:r>
            <a:endParaRPr lang="hr-HR" sz="2400" i="1" dirty="0"/>
          </a:p>
          <a:p>
            <a:pPr marL="0" indent="0" algn="ctr">
              <a:buNone/>
            </a:pPr>
            <a:r>
              <a:rPr lang="en-US" sz="2000" i="1" dirty="0"/>
              <a:t>Who touched the lizard first? Was the lizard dangerous? Who decided what to do with it? Who helped take the lizard out? Was the lizard scared? Was the lizard hurt?</a:t>
            </a:r>
            <a:endParaRPr lang="hr-HR" sz="2000" i="1" dirty="0"/>
          </a:p>
        </p:txBody>
      </p:sp>
    </p:spTree>
    <p:extLst>
      <p:ext uri="{BB962C8B-B14F-4D97-AF65-F5344CB8AC3E}">
        <p14:creationId xmlns:p14="http://schemas.microsoft.com/office/powerpoint/2010/main" val="89177571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xEl>
                                              <p:pRg st="0" end="0"/>
                                            </p:txEl>
                                          </p:spTgt>
                                        </p:tgtEl>
                                        <p:attrNameLst>
                                          <p:attrName>style.visibility</p:attrName>
                                        </p:attrNameLst>
                                      </p:cBhvr>
                                      <p:to>
                                        <p:strVal val="visible"/>
                                      </p:to>
                                    </p:set>
                                    <p:animEffect transition="in" filter="fade">
                                      <p:cBhvr>
                                        <p:cTn id="12" dur="1000"/>
                                        <p:tgtEl>
                                          <p:spTgt spid="31">
                                            <p:txEl>
                                              <p:pRg st="0" end="0"/>
                                            </p:txEl>
                                          </p:spTgt>
                                        </p:tgtEl>
                                      </p:cBhvr>
                                    </p:animEffect>
                                    <p:anim calcmode="lin" valueType="num">
                                      <p:cBhvr>
                                        <p:cTn id="13" dur="10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1">
                                            <p:txEl>
                                              <p:pRg st="1" end="1"/>
                                            </p:txEl>
                                          </p:spTgt>
                                        </p:tgtEl>
                                        <p:attrNameLst>
                                          <p:attrName>style.visibility</p:attrName>
                                        </p:attrNameLst>
                                      </p:cBhvr>
                                      <p:to>
                                        <p:strVal val="visible"/>
                                      </p:to>
                                    </p:set>
                                    <p:animEffect transition="in" filter="fade">
                                      <p:cBhvr>
                                        <p:cTn id="19" dur="1000"/>
                                        <p:tgtEl>
                                          <p:spTgt spid="31">
                                            <p:txEl>
                                              <p:pRg st="1" end="1"/>
                                            </p:txEl>
                                          </p:spTgt>
                                        </p:tgtEl>
                                      </p:cBhvr>
                                    </p:animEffect>
                                    <p:anim calcmode="lin" valueType="num">
                                      <p:cBhvr>
                                        <p:cTn id="20" dur="1000" fill="hold"/>
                                        <p:tgtEl>
                                          <p:spTgt spid="31">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8">
                                            <p:txEl>
                                              <p:pRg st="0" end="0"/>
                                            </p:txEl>
                                          </p:spTgt>
                                        </p:tgtEl>
                                        <p:attrNameLst>
                                          <p:attrName>style.visibility</p:attrName>
                                        </p:attrNameLst>
                                      </p:cBhvr>
                                      <p:to>
                                        <p:strVal val="visible"/>
                                      </p:to>
                                    </p:set>
                                    <p:animEffect transition="in" filter="fade">
                                      <p:cBhvr>
                                        <p:cTn id="26" dur="1000"/>
                                        <p:tgtEl>
                                          <p:spTgt spid="28">
                                            <p:txEl>
                                              <p:pRg st="0" end="0"/>
                                            </p:txEl>
                                          </p:spTgt>
                                        </p:tgtEl>
                                      </p:cBhvr>
                                    </p:animEffect>
                                    <p:anim calcmode="lin" valueType="num">
                                      <p:cBhvr>
                                        <p:cTn id="27" dur="10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8">
                                            <p:txEl>
                                              <p:pRg st="1" end="1"/>
                                            </p:txEl>
                                          </p:spTgt>
                                        </p:tgtEl>
                                        <p:attrNameLst>
                                          <p:attrName>style.visibility</p:attrName>
                                        </p:attrNameLst>
                                      </p:cBhvr>
                                      <p:to>
                                        <p:strVal val="visible"/>
                                      </p:to>
                                    </p:set>
                                    <p:animEffect transition="in" filter="fade">
                                      <p:cBhvr>
                                        <p:cTn id="33" dur="1000"/>
                                        <p:tgtEl>
                                          <p:spTgt spid="28">
                                            <p:txEl>
                                              <p:pRg st="1" end="1"/>
                                            </p:txEl>
                                          </p:spTgt>
                                        </p:tgtEl>
                                      </p:cBhvr>
                                    </p:animEffect>
                                    <p:anim calcmode="lin" valueType="num">
                                      <p:cBhvr>
                                        <p:cTn id="34" dur="1000" fill="hold"/>
                                        <p:tgtEl>
                                          <p:spTgt spid="28">
                                            <p:txEl>
                                              <p:pRg st="1" end="1"/>
                                            </p:txEl>
                                          </p:spTgt>
                                        </p:tgtEl>
                                        <p:attrNameLst>
                                          <p:attrName>ppt_x</p:attrName>
                                        </p:attrNameLst>
                                      </p:cBhvr>
                                      <p:tavLst>
                                        <p:tav tm="0">
                                          <p:val>
                                            <p:strVal val="#ppt_x"/>
                                          </p:val>
                                        </p:tav>
                                        <p:tav tm="100000">
                                          <p:val>
                                            <p:strVal val="#ppt_x"/>
                                          </p:val>
                                        </p:tav>
                                      </p:tavLst>
                                    </p:anim>
                                    <p:anim calcmode="lin" valueType="num">
                                      <p:cBhvr>
                                        <p:cTn id="35" dur="1000" fill="hold"/>
                                        <p:tgtEl>
                                          <p:spTgt spid="28">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8">
                                            <p:txEl>
                                              <p:pRg st="2" end="2"/>
                                            </p:txEl>
                                          </p:spTgt>
                                        </p:tgtEl>
                                        <p:attrNameLst>
                                          <p:attrName>style.visibility</p:attrName>
                                        </p:attrNameLst>
                                      </p:cBhvr>
                                      <p:to>
                                        <p:strVal val="visible"/>
                                      </p:to>
                                    </p:set>
                                    <p:animEffect transition="in" filter="fade">
                                      <p:cBhvr>
                                        <p:cTn id="40" dur="1000"/>
                                        <p:tgtEl>
                                          <p:spTgt spid="28">
                                            <p:txEl>
                                              <p:pRg st="2" end="2"/>
                                            </p:txEl>
                                          </p:spTgt>
                                        </p:tgtEl>
                                      </p:cBhvr>
                                    </p:animEffect>
                                    <p:anim calcmode="lin" valueType="num">
                                      <p:cBhvr>
                                        <p:cTn id="41" dur="1000" fill="hold"/>
                                        <p:tgtEl>
                                          <p:spTgt spid="28">
                                            <p:txEl>
                                              <p:pRg st="2" end="2"/>
                                            </p:txEl>
                                          </p:spTgt>
                                        </p:tgtEl>
                                        <p:attrNameLst>
                                          <p:attrName>ppt_x</p:attrName>
                                        </p:attrNameLst>
                                      </p:cBhvr>
                                      <p:tavLst>
                                        <p:tav tm="0">
                                          <p:val>
                                            <p:strVal val="#ppt_x"/>
                                          </p:val>
                                        </p:tav>
                                        <p:tav tm="100000">
                                          <p:val>
                                            <p:strVal val="#ppt_x"/>
                                          </p:val>
                                        </p:tav>
                                      </p:tavLst>
                                    </p:anim>
                                    <p:anim calcmode="lin" valueType="num">
                                      <p:cBhvr>
                                        <p:cTn id="42" dur="1000" fill="hold"/>
                                        <p:tgtEl>
                                          <p:spTgt spid="28">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8">
                                            <p:txEl>
                                              <p:pRg st="3" end="3"/>
                                            </p:txEl>
                                          </p:spTgt>
                                        </p:tgtEl>
                                        <p:attrNameLst>
                                          <p:attrName>style.visibility</p:attrName>
                                        </p:attrNameLst>
                                      </p:cBhvr>
                                      <p:to>
                                        <p:strVal val="visible"/>
                                      </p:to>
                                    </p:set>
                                    <p:animEffect transition="in" filter="fade">
                                      <p:cBhvr>
                                        <p:cTn id="47" dur="1000"/>
                                        <p:tgtEl>
                                          <p:spTgt spid="28">
                                            <p:txEl>
                                              <p:pRg st="3" end="3"/>
                                            </p:txEl>
                                          </p:spTgt>
                                        </p:tgtEl>
                                      </p:cBhvr>
                                    </p:animEffect>
                                    <p:anim calcmode="lin" valueType="num">
                                      <p:cBhvr>
                                        <p:cTn id="48" dur="1000" fill="hold"/>
                                        <p:tgtEl>
                                          <p:spTgt spid="28">
                                            <p:txEl>
                                              <p:pRg st="3" end="3"/>
                                            </p:txEl>
                                          </p:spTgt>
                                        </p:tgtEl>
                                        <p:attrNameLst>
                                          <p:attrName>ppt_x</p:attrName>
                                        </p:attrNameLst>
                                      </p:cBhvr>
                                      <p:tavLst>
                                        <p:tav tm="0">
                                          <p:val>
                                            <p:strVal val="#ppt_x"/>
                                          </p:val>
                                        </p:tav>
                                        <p:tav tm="100000">
                                          <p:val>
                                            <p:strVal val="#ppt_x"/>
                                          </p:val>
                                        </p:tav>
                                      </p:tavLst>
                                    </p:anim>
                                    <p:anim calcmode="lin" valueType="num">
                                      <p:cBhvr>
                                        <p:cTn id="49" dur="1000" fill="hold"/>
                                        <p:tgtEl>
                                          <p:spTgt spid="28">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28">
                                            <p:txEl>
                                              <p:pRg st="4" end="4"/>
                                            </p:txEl>
                                          </p:spTgt>
                                        </p:tgtEl>
                                        <p:attrNameLst>
                                          <p:attrName>style.visibility</p:attrName>
                                        </p:attrNameLst>
                                      </p:cBhvr>
                                      <p:to>
                                        <p:strVal val="visible"/>
                                      </p:to>
                                    </p:set>
                                    <p:animEffect transition="in" filter="fade">
                                      <p:cBhvr>
                                        <p:cTn id="54" dur="1000"/>
                                        <p:tgtEl>
                                          <p:spTgt spid="28">
                                            <p:txEl>
                                              <p:pRg st="4" end="4"/>
                                            </p:txEl>
                                          </p:spTgt>
                                        </p:tgtEl>
                                      </p:cBhvr>
                                    </p:animEffect>
                                    <p:anim calcmode="lin" valueType="num">
                                      <p:cBhvr>
                                        <p:cTn id="55" dur="1000" fill="hold"/>
                                        <p:tgtEl>
                                          <p:spTgt spid="28">
                                            <p:txEl>
                                              <p:pRg st="4" end="4"/>
                                            </p:txEl>
                                          </p:spTgt>
                                        </p:tgtEl>
                                        <p:attrNameLst>
                                          <p:attrName>ppt_x</p:attrName>
                                        </p:attrNameLst>
                                      </p:cBhvr>
                                      <p:tavLst>
                                        <p:tav tm="0">
                                          <p:val>
                                            <p:strVal val="#ppt_x"/>
                                          </p:val>
                                        </p:tav>
                                        <p:tav tm="100000">
                                          <p:val>
                                            <p:strVal val="#ppt_x"/>
                                          </p:val>
                                        </p:tav>
                                      </p:tavLst>
                                    </p:anim>
                                    <p:anim calcmode="lin" valueType="num">
                                      <p:cBhvr>
                                        <p:cTn id="56" dur="1000" fill="hold"/>
                                        <p:tgtEl>
                                          <p:spTgt spid="28">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8">
                                            <p:txEl>
                                              <p:pRg st="5" end="5"/>
                                            </p:txEl>
                                          </p:spTgt>
                                        </p:tgtEl>
                                        <p:attrNameLst>
                                          <p:attrName>style.visibility</p:attrName>
                                        </p:attrNameLst>
                                      </p:cBhvr>
                                      <p:to>
                                        <p:strVal val="visible"/>
                                      </p:to>
                                    </p:set>
                                    <p:animEffect transition="in" filter="fade">
                                      <p:cBhvr>
                                        <p:cTn id="61" dur="1000"/>
                                        <p:tgtEl>
                                          <p:spTgt spid="28">
                                            <p:txEl>
                                              <p:pRg st="5" end="5"/>
                                            </p:txEl>
                                          </p:spTgt>
                                        </p:tgtEl>
                                      </p:cBhvr>
                                    </p:animEffect>
                                    <p:anim calcmode="lin" valueType="num">
                                      <p:cBhvr>
                                        <p:cTn id="62" dur="1000" fill="hold"/>
                                        <p:tgtEl>
                                          <p:spTgt spid="28">
                                            <p:txEl>
                                              <p:pRg st="5" end="5"/>
                                            </p:txEl>
                                          </p:spTgt>
                                        </p:tgtEl>
                                        <p:attrNameLst>
                                          <p:attrName>ppt_x</p:attrName>
                                        </p:attrNameLst>
                                      </p:cBhvr>
                                      <p:tavLst>
                                        <p:tav tm="0">
                                          <p:val>
                                            <p:strVal val="#ppt_x"/>
                                          </p:val>
                                        </p:tav>
                                        <p:tav tm="100000">
                                          <p:val>
                                            <p:strVal val="#ppt_x"/>
                                          </p:val>
                                        </p:tav>
                                      </p:tavLst>
                                    </p:anim>
                                    <p:anim calcmode="lin" valueType="num">
                                      <p:cBhvr>
                                        <p:cTn id="63" dur="1000" fill="hold"/>
                                        <p:tgtEl>
                                          <p:spTgt spid="28">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uild="p"/>
      <p:bldP spid="28"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lika 5">
            <a:extLst>
              <a:ext uri="{FF2B5EF4-FFF2-40B4-BE49-F238E27FC236}">
                <a16:creationId xmlns:a16="http://schemas.microsoft.com/office/drawing/2014/main" id="{99C9409A-5B1D-4B47-AAAB-5851388DCAEC}"/>
              </a:ext>
            </a:extLst>
          </p:cNvPr>
          <p:cNvPicPr>
            <a:picLocks noChangeAspect="1"/>
          </p:cNvPicPr>
          <p:nvPr/>
        </p:nvPicPr>
        <p:blipFill>
          <a:blip r:embed="rId2"/>
          <a:stretch>
            <a:fillRect/>
          </a:stretch>
        </p:blipFill>
        <p:spPr>
          <a:xfrm>
            <a:off x="0" y="0"/>
            <a:ext cx="5122620" cy="6858000"/>
          </a:xfrm>
          <a:prstGeom prst="rect">
            <a:avLst/>
          </a:prstGeom>
        </p:spPr>
      </p:pic>
      <p:sp>
        <p:nvSpPr>
          <p:cNvPr id="7" name="Rezervirano mjesto sadržaja 2">
            <a:extLst>
              <a:ext uri="{FF2B5EF4-FFF2-40B4-BE49-F238E27FC236}">
                <a16:creationId xmlns:a16="http://schemas.microsoft.com/office/drawing/2014/main" id="{16EEB431-951C-424F-9D87-09D8D978A648}"/>
              </a:ext>
            </a:extLst>
          </p:cNvPr>
          <p:cNvSpPr txBox="1">
            <a:spLocks/>
          </p:cNvSpPr>
          <p:nvPr/>
        </p:nvSpPr>
        <p:spPr>
          <a:xfrm>
            <a:off x="5122620" y="0"/>
            <a:ext cx="6019800" cy="5213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hr-HR" sz="2000" b="1" dirty="0"/>
              <a:t>Open </a:t>
            </a:r>
            <a:r>
              <a:rPr lang="hr-HR" sz="2000" b="1" dirty="0" err="1"/>
              <a:t>your</a:t>
            </a:r>
            <a:r>
              <a:rPr lang="hr-HR" sz="2000" b="1" dirty="0"/>
              <a:t> </a:t>
            </a:r>
            <a:r>
              <a:rPr lang="hr-HR" sz="2000" b="1" dirty="0" err="1"/>
              <a:t>book</a:t>
            </a:r>
            <a:r>
              <a:rPr lang="hr-HR" sz="2000" b="1" dirty="0"/>
              <a:t>, </a:t>
            </a:r>
            <a:r>
              <a:rPr lang="hr-HR" sz="2000" b="1" dirty="0" err="1"/>
              <a:t>page</a:t>
            </a:r>
            <a:r>
              <a:rPr lang="hr-HR" sz="2000" b="1" dirty="0"/>
              <a:t> 44.</a:t>
            </a:r>
          </a:p>
        </p:txBody>
      </p:sp>
      <p:pic>
        <p:nvPicPr>
          <p:cNvPr id="8" name="Slika 7">
            <a:extLst>
              <a:ext uri="{FF2B5EF4-FFF2-40B4-BE49-F238E27FC236}">
                <a16:creationId xmlns:a16="http://schemas.microsoft.com/office/drawing/2014/main" id="{EB0D5291-DD98-4026-B3AE-B18FEB98BE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054" y="521335"/>
            <a:ext cx="8510604" cy="6062349"/>
          </a:xfrm>
          <a:prstGeom prst="rect">
            <a:avLst/>
          </a:prstGeom>
          <a:ln w="127000" cap="sq">
            <a:solidFill>
              <a:srgbClr val="C00000"/>
            </a:solidFill>
            <a:miter lim="800000"/>
          </a:ln>
          <a:effectLst>
            <a:outerShdw blurRad="57150" dist="50800" dir="2700000" algn="tl" rotWithShape="0">
              <a:srgbClr val="000000">
                <a:alpha val="40000"/>
              </a:srgbClr>
            </a:outerShdw>
          </a:effectLst>
        </p:spPr>
      </p:pic>
      <p:sp>
        <p:nvSpPr>
          <p:cNvPr id="9" name="Rezervirano mjesto sadržaja 2">
            <a:extLst>
              <a:ext uri="{FF2B5EF4-FFF2-40B4-BE49-F238E27FC236}">
                <a16:creationId xmlns:a16="http://schemas.microsoft.com/office/drawing/2014/main" id="{9D0A78CB-255D-466D-9F87-53DD852AAEEE}"/>
              </a:ext>
            </a:extLst>
          </p:cNvPr>
          <p:cNvSpPr txBox="1">
            <a:spLocks/>
          </p:cNvSpPr>
          <p:nvPr/>
        </p:nvSpPr>
        <p:spPr>
          <a:xfrm>
            <a:off x="8866712" y="672987"/>
            <a:ext cx="3232361" cy="60779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b="1" dirty="0"/>
              <a:t>Read the story and complete it with the time expressions below</a:t>
            </a:r>
            <a:r>
              <a:rPr lang="hr-HR" sz="2100" b="1" dirty="0"/>
              <a:t>. </a:t>
            </a:r>
            <a:r>
              <a:rPr lang="hr-HR" sz="2100" i="1" dirty="0"/>
              <a:t>Pročitaj priču i nadopuni ju ponuđenim izrazima.</a:t>
            </a:r>
          </a:p>
          <a:p>
            <a:pPr marL="0" indent="0">
              <a:buNone/>
            </a:pPr>
            <a:r>
              <a:rPr lang="hr-HR" sz="2400" b="1" dirty="0"/>
              <a:t>AFTER THAT</a:t>
            </a:r>
            <a:br>
              <a:rPr lang="hr-HR" sz="2400" i="1" dirty="0"/>
            </a:br>
            <a:r>
              <a:rPr lang="hr-HR" sz="2400" i="1" dirty="0"/>
              <a:t>	nakon toga</a:t>
            </a:r>
          </a:p>
          <a:p>
            <a:pPr marL="0" indent="0">
              <a:buNone/>
            </a:pPr>
            <a:r>
              <a:rPr lang="hr-HR" sz="2400" b="1" dirty="0"/>
              <a:t>FIRST</a:t>
            </a:r>
            <a:r>
              <a:rPr lang="hr-HR" sz="2400" i="1" dirty="0"/>
              <a:t>	prvo, za početak</a:t>
            </a:r>
          </a:p>
          <a:p>
            <a:pPr marL="0" indent="0">
              <a:buNone/>
            </a:pPr>
            <a:r>
              <a:rPr lang="hr-HR" sz="2400" b="1" dirty="0"/>
              <a:t>AFTER A WHILE</a:t>
            </a:r>
            <a:br>
              <a:rPr lang="hr-HR" sz="2400" i="1" dirty="0"/>
            </a:br>
            <a:r>
              <a:rPr lang="hr-HR" sz="2400" i="1" dirty="0"/>
              <a:t>	nakon nekog 	vremena</a:t>
            </a:r>
          </a:p>
          <a:p>
            <a:pPr marL="0" indent="0">
              <a:buNone/>
            </a:pPr>
            <a:r>
              <a:rPr lang="hr-HR" sz="2400" b="1" dirty="0"/>
              <a:t>NEXT</a:t>
            </a:r>
            <a:r>
              <a:rPr lang="hr-HR" sz="2400" i="1" dirty="0"/>
              <a:t>	sljedeće</a:t>
            </a:r>
          </a:p>
          <a:p>
            <a:pPr marL="0" indent="0">
              <a:buNone/>
            </a:pPr>
            <a:r>
              <a:rPr lang="hr-HR" sz="2400" b="1" dirty="0"/>
              <a:t>IN THE END</a:t>
            </a:r>
            <a:r>
              <a:rPr lang="hr-HR" sz="2400" i="1" dirty="0"/>
              <a:t>	</a:t>
            </a:r>
            <a:br>
              <a:rPr lang="hr-HR" sz="2400" i="1" dirty="0"/>
            </a:br>
            <a:r>
              <a:rPr lang="hr-HR" sz="2400" i="1" dirty="0"/>
              <a:t>	na kraju</a:t>
            </a:r>
          </a:p>
          <a:p>
            <a:pPr marL="0" indent="0">
              <a:buNone/>
            </a:pPr>
            <a:r>
              <a:rPr lang="hr-HR" sz="2400" b="1" dirty="0"/>
              <a:t>THEN</a:t>
            </a:r>
            <a:r>
              <a:rPr lang="hr-HR" sz="2400" i="1" dirty="0"/>
              <a:t>	potom</a:t>
            </a:r>
          </a:p>
        </p:txBody>
      </p:sp>
      <p:sp>
        <p:nvSpPr>
          <p:cNvPr id="11" name="Rezervirano mjesto sadržaja 2">
            <a:extLst>
              <a:ext uri="{FF2B5EF4-FFF2-40B4-BE49-F238E27FC236}">
                <a16:creationId xmlns:a16="http://schemas.microsoft.com/office/drawing/2014/main" id="{CCF149DF-018E-4F1E-917D-03D01092E893}"/>
              </a:ext>
            </a:extLst>
          </p:cNvPr>
          <p:cNvSpPr txBox="1">
            <a:spLocks/>
          </p:cNvSpPr>
          <p:nvPr/>
        </p:nvSpPr>
        <p:spPr>
          <a:xfrm>
            <a:off x="1001005" y="3308057"/>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First</a:t>
            </a:r>
          </a:p>
        </p:txBody>
      </p:sp>
      <p:sp>
        <p:nvSpPr>
          <p:cNvPr id="12" name="Rezervirano mjesto sadržaja 2">
            <a:extLst>
              <a:ext uri="{FF2B5EF4-FFF2-40B4-BE49-F238E27FC236}">
                <a16:creationId xmlns:a16="http://schemas.microsoft.com/office/drawing/2014/main" id="{E5246A8C-6BCF-4AA6-99F0-26D61096E9FA}"/>
              </a:ext>
            </a:extLst>
          </p:cNvPr>
          <p:cNvSpPr txBox="1">
            <a:spLocks/>
          </p:cNvSpPr>
          <p:nvPr/>
        </p:nvSpPr>
        <p:spPr>
          <a:xfrm>
            <a:off x="4745097" y="3322870"/>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Then</a:t>
            </a:r>
            <a:endParaRPr lang="hr-HR" sz="2000" i="1" dirty="0">
              <a:solidFill>
                <a:srgbClr val="FF0000"/>
              </a:solidFill>
            </a:endParaRPr>
          </a:p>
        </p:txBody>
      </p:sp>
      <p:sp>
        <p:nvSpPr>
          <p:cNvPr id="13" name="Rezervirano mjesto sadržaja 2">
            <a:extLst>
              <a:ext uri="{FF2B5EF4-FFF2-40B4-BE49-F238E27FC236}">
                <a16:creationId xmlns:a16="http://schemas.microsoft.com/office/drawing/2014/main" id="{C1828C0B-D90E-4CAB-A0FB-E20078B34A50}"/>
              </a:ext>
            </a:extLst>
          </p:cNvPr>
          <p:cNvSpPr txBox="1">
            <a:spLocks/>
          </p:cNvSpPr>
          <p:nvPr/>
        </p:nvSpPr>
        <p:spPr>
          <a:xfrm>
            <a:off x="546409" y="4274569"/>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Next</a:t>
            </a:r>
            <a:endParaRPr lang="hr-HR" sz="2000" i="1" dirty="0">
              <a:solidFill>
                <a:srgbClr val="FF0000"/>
              </a:solidFill>
            </a:endParaRPr>
          </a:p>
        </p:txBody>
      </p:sp>
      <p:sp>
        <p:nvSpPr>
          <p:cNvPr id="14" name="Rezervirano mjesto sadržaja 2">
            <a:extLst>
              <a:ext uri="{FF2B5EF4-FFF2-40B4-BE49-F238E27FC236}">
                <a16:creationId xmlns:a16="http://schemas.microsoft.com/office/drawing/2014/main" id="{CEC7D3A1-E905-469F-B32F-B63D81F9F8C8}"/>
              </a:ext>
            </a:extLst>
          </p:cNvPr>
          <p:cNvSpPr txBox="1">
            <a:spLocks/>
          </p:cNvSpPr>
          <p:nvPr/>
        </p:nvSpPr>
        <p:spPr>
          <a:xfrm>
            <a:off x="4698947" y="4274570"/>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After</a:t>
            </a:r>
            <a:r>
              <a:rPr lang="hr-HR" sz="2000" i="1" dirty="0">
                <a:solidFill>
                  <a:srgbClr val="FF0000"/>
                </a:solidFill>
              </a:rPr>
              <a:t> </a:t>
            </a:r>
            <a:r>
              <a:rPr lang="hr-HR" sz="2000" i="1" dirty="0" err="1">
                <a:solidFill>
                  <a:srgbClr val="FF0000"/>
                </a:solidFill>
              </a:rPr>
              <a:t>that</a:t>
            </a:r>
            <a:endParaRPr lang="hr-HR" sz="2000" i="1" dirty="0">
              <a:solidFill>
                <a:srgbClr val="FF0000"/>
              </a:solidFill>
            </a:endParaRPr>
          </a:p>
        </p:txBody>
      </p:sp>
      <p:sp>
        <p:nvSpPr>
          <p:cNvPr id="15" name="Rezervirano mjesto sadržaja 2">
            <a:extLst>
              <a:ext uri="{FF2B5EF4-FFF2-40B4-BE49-F238E27FC236}">
                <a16:creationId xmlns:a16="http://schemas.microsoft.com/office/drawing/2014/main" id="{FA715A3F-F1C1-4C14-8A92-1B21C4243859}"/>
              </a:ext>
            </a:extLst>
          </p:cNvPr>
          <p:cNvSpPr txBox="1">
            <a:spLocks/>
          </p:cNvSpPr>
          <p:nvPr/>
        </p:nvSpPr>
        <p:spPr>
          <a:xfrm>
            <a:off x="1736806" y="5241081"/>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After</a:t>
            </a:r>
            <a:r>
              <a:rPr lang="hr-HR" sz="2000" i="1" dirty="0">
                <a:solidFill>
                  <a:srgbClr val="FF0000"/>
                </a:solidFill>
              </a:rPr>
              <a:t> a </a:t>
            </a:r>
            <a:r>
              <a:rPr lang="hr-HR" sz="2000" i="1" dirty="0" err="1">
                <a:solidFill>
                  <a:srgbClr val="FF0000"/>
                </a:solidFill>
              </a:rPr>
              <a:t>while</a:t>
            </a:r>
            <a:endParaRPr lang="hr-HR" sz="2000" i="1" dirty="0">
              <a:solidFill>
                <a:srgbClr val="FF0000"/>
              </a:solidFill>
            </a:endParaRPr>
          </a:p>
        </p:txBody>
      </p:sp>
      <p:sp>
        <p:nvSpPr>
          <p:cNvPr id="16" name="Rezervirano mjesto sadržaja 2">
            <a:extLst>
              <a:ext uri="{FF2B5EF4-FFF2-40B4-BE49-F238E27FC236}">
                <a16:creationId xmlns:a16="http://schemas.microsoft.com/office/drawing/2014/main" id="{D4679362-C8F0-4F2F-B5E9-92429F5EF11E}"/>
              </a:ext>
            </a:extLst>
          </p:cNvPr>
          <p:cNvSpPr txBox="1">
            <a:spLocks/>
          </p:cNvSpPr>
          <p:nvPr/>
        </p:nvSpPr>
        <p:spPr>
          <a:xfrm>
            <a:off x="4531853" y="5241081"/>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In </a:t>
            </a:r>
            <a:r>
              <a:rPr lang="hr-HR" sz="2000" i="1" dirty="0" err="1">
                <a:solidFill>
                  <a:srgbClr val="FF0000"/>
                </a:solidFill>
              </a:rPr>
              <a:t>the</a:t>
            </a:r>
            <a:r>
              <a:rPr lang="hr-HR" sz="2000" i="1" dirty="0">
                <a:solidFill>
                  <a:srgbClr val="FF0000"/>
                </a:solidFill>
              </a:rPr>
              <a:t> </a:t>
            </a:r>
            <a:r>
              <a:rPr lang="hr-HR" sz="2000" i="1" dirty="0" err="1">
                <a:solidFill>
                  <a:srgbClr val="FF0000"/>
                </a:solidFill>
              </a:rPr>
              <a:t>end</a:t>
            </a:r>
            <a:endParaRPr lang="hr-HR" sz="2000" i="1" dirty="0">
              <a:solidFill>
                <a:srgbClr val="FF0000"/>
              </a:solidFill>
            </a:endParaRPr>
          </a:p>
        </p:txBody>
      </p:sp>
    </p:spTree>
    <p:extLst>
      <p:ext uri="{BB962C8B-B14F-4D97-AF65-F5344CB8AC3E}">
        <p14:creationId xmlns:p14="http://schemas.microsoft.com/office/powerpoint/2010/main" val="265093883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1000"/>
                                        <p:tgtEl>
                                          <p:spTgt spid="9">
                                            <p:txEl>
                                              <p:pRg st="0" end="0"/>
                                            </p:txEl>
                                          </p:spTgt>
                                        </p:tgtEl>
                                      </p:cBhvr>
                                    </p:animEffect>
                                    <p:anim calcmode="lin" valueType="num">
                                      <p:cBhvr>
                                        <p:cTn id="25"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
                                            <p:txEl>
                                              <p:pRg st="1" end="1"/>
                                            </p:txEl>
                                          </p:spTgt>
                                        </p:tgtEl>
                                        <p:attrNameLst>
                                          <p:attrName>style.visibility</p:attrName>
                                        </p:attrNameLst>
                                      </p:cBhvr>
                                      <p:to>
                                        <p:strVal val="visible"/>
                                      </p:to>
                                    </p:set>
                                    <p:animEffect transition="in" filter="fade">
                                      <p:cBhvr>
                                        <p:cTn id="31" dur="1000"/>
                                        <p:tgtEl>
                                          <p:spTgt spid="9">
                                            <p:txEl>
                                              <p:pRg st="1" end="1"/>
                                            </p:txEl>
                                          </p:spTgt>
                                        </p:tgtEl>
                                      </p:cBhvr>
                                    </p:animEffect>
                                    <p:anim calcmode="lin" valueType="num">
                                      <p:cBhvr>
                                        <p:cTn id="32"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33"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
                                            <p:txEl>
                                              <p:pRg st="2" end="2"/>
                                            </p:txEl>
                                          </p:spTgt>
                                        </p:tgtEl>
                                        <p:attrNameLst>
                                          <p:attrName>style.visibility</p:attrName>
                                        </p:attrNameLst>
                                      </p:cBhvr>
                                      <p:to>
                                        <p:strVal val="visible"/>
                                      </p:to>
                                    </p:set>
                                    <p:animEffect transition="in" filter="fade">
                                      <p:cBhvr>
                                        <p:cTn id="38" dur="1000"/>
                                        <p:tgtEl>
                                          <p:spTgt spid="9">
                                            <p:txEl>
                                              <p:pRg st="2" end="2"/>
                                            </p:txEl>
                                          </p:spTgt>
                                        </p:tgtEl>
                                      </p:cBhvr>
                                    </p:animEffect>
                                    <p:anim calcmode="lin" valueType="num">
                                      <p:cBhvr>
                                        <p:cTn id="39"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40"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9">
                                            <p:txEl>
                                              <p:pRg st="3" end="3"/>
                                            </p:txEl>
                                          </p:spTgt>
                                        </p:tgtEl>
                                        <p:attrNameLst>
                                          <p:attrName>style.visibility</p:attrName>
                                        </p:attrNameLst>
                                      </p:cBhvr>
                                      <p:to>
                                        <p:strVal val="visible"/>
                                      </p:to>
                                    </p:set>
                                    <p:animEffect transition="in" filter="fade">
                                      <p:cBhvr>
                                        <p:cTn id="45" dur="1000"/>
                                        <p:tgtEl>
                                          <p:spTgt spid="9">
                                            <p:txEl>
                                              <p:pRg st="3" end="3"/>
                                            </p:txEl>
                                          </p:spTgt>
                                        </p:tgtEl>
                                      </p:cBhvr>
                                    </p:animEffect>
                                    <p:anim calcmode="lin" valueType="num">
                                      <p:cBhvr>
                                        <p:cTn id="46"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47"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9">
                                            <p:txEl>
                                              <p:pRg st="4" end="4"/>
                                            </p:txEl>
                                          </p:spTgt>
                                        </p:tgtEl>
                                        <p:attrNameLst>
                                          <p:attrName>style.visibility</p:attrName>
                                        </p:attrNameLst>
                                      </p:cBhvr>
                                      <p:to>
                                        <p:strVal val="visible"/>
                                      </p:to>
                                    </p:set>
                                    <p:animEffect transition="in" filter="fade">
                                      <p:cBhvr>
                                        <p:cTn id="52" dur="1000"/>
                                        <p:tgtEl>
                                          <p:spTgt spid="9">
                                            <p:txEl>
                                              <p:pRg st="4" end="4"/>
                                            </p:txEl>
                                          </p:spTgt>
                                        </p:tgtEl>
                                      </p:cBhvr>
                                    </p:animEffect>
                                    <p:anim calcmode="lin" valueType="num">
                                      <p:cBhvr>
                                        <p:cTn id="53"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54"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9">
                                            <p:txEl>
                                              <p:pRg st="5" end="5"/>
                                            </p:txEl>
                                          </p:spTgt>
                                        </p:tgtEl>
                                        <p:attrNameLst>
                                          <p:attrName>style.visibility</p:attrName>
                                        </p:attrNameLst>
                                      </p:cBhvr>
                                      <p:to>
                                        <p:strVal val="visible"/>
                                      </p:to>
                                    </p:set>
                                    <p:animEffect transition="in" filter="fade">
                                      <p:cBhvr>
                                        <p:cTn id="59" dur="1000"/>
                                        <p:tgtEl>
                                          <p:spTgt spid="9">
                                            <p:txEl>
                                              <p:pRg st="5" end="5"/>
                                            </p:txEl>
                                          </p:spTgt>
                                        </p:tgtEl>
                                      </p:cBhvr>
                                    </p:animEffect>
                                    <p:anim calcmode="lin" valueType="num">
                                      <p:cBhvr>
                                        <p:cTn id="60" dur="10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61" dur="1000" fill="hold"/>
                                        <p:tgtEl>
                                          <p:spTgt spid="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9">
                                            <p:txEl>
                                              <p:pRg st="6" end="6"/>
                                            </p:txEl>
                                          </p:spTgt>
                                        </p:tgtEl>
                                        <p:attrNameLst>
                                          <p:attrName>style.visibility</p:attrName>
                                        </p:attrNameLst>
                                      </p:cBhvr>
                                      <p:to>
                                        <p:strVal val="visible"/>
                                      </p:to>
                                    </p:set>
                                    <p:animEffect transition="in" filter="fade">
                                      <p:cBhvr>
                                        <p:cTn id="66" dur="1000"/>
                                        <p:tgtEl>
                                          <p:spTgt spid="9">
                                            <p:txEl>
                                              <p:pRg st="6" end="6"/>
                                            </p:txEl>
                                          </p:spTgt>
                                        </p:tgtEl>
                                      </p:cBhvr>
                                    </p:animEffect>
                                    <p:anim calcmode="lin" valueType="num">
                                      <p:cBhvr>
                                        <p:cTn id="67" dur="1000" fill="hold"/>
                                        <p:tgtEl>
                                          <p:spTgt spid="9">
                                            <p:txEl>
                                              <p:pRg st="6" end="6"/>
                                            </p:txEl>
                                          </p:spTgt>
                                        </p:tgtEl>
                                        <p:attrNameLst>
                                          <p:attrName>ppt_x</p:attrName>
                                        </p:attrNameLst>
                                      </p:cBhvr>
                                      <p:tavLst>
                                        <p:tav tm="0">
                                          <p:val>
                                            <p:strVal val="#ppt_x"/>
                                          </p:val>
                                        </p:tav>
                                        <p:tav tm="100000">
                                          <p:val>
                                            <p:strVal val="#ppt_x"/>
                                          </p:val>
                                        </p:tav>
                                      </p:tavLst>
                                    </p:anim>
                                    <p:anim calcmode="lin" valueType="num">
                                      <p:cBhvr>
                                        <p:cTn id="68" dur="1000" fill="hold"/>
                                        <p:tgtEl>
                                          <p:spTgt spid="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1">
                                            <p:txEl>
                                              <p:pRg st="0" end="0"/>
                                            </p:txEl>
                                          </p:spTgt>
                                        </p:tgtEl>
                                        <p:attrNameLst>
                                          <p:attrName>style.visibility</p:attrName>
                                        </p:attrNameLst>
                                      </p:cBhvr>
                                      <p:to>
                                        <p:strVal val="visible"/>
                                      </p:to>
                                    </p:set>
                                    <p:animEffect transition="in" filter="wipe(left)">
                                      <p:cBhvr>
                                        <p:cTn id="73" dur="500"/>
                                        <p:tgtEl>
                                          <p:spTgt spid="11">
                                            <p:txEl>
                                              <p:pRg st="0" end="0"/>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12">
                                            <p:txEl>
                                              <p:pRg st="0" end="0"/>
                                            </p:txEl>
                                          </p:spTgt>
                                        </p:tgtEl>
                                        <p:attrNameLst>
                                          <p:attrName>style.visibility</p:attrName>
                                        </p:attrNameLst>
                                      </p:cBhvr>
                                      <p:to>
                                        <p:strVal val="visible"/>
                                      </p:to>
                                    </p:set>
                                    <p:animEffect transition="in" filter="wipe(left)">
                                      <p:cBhvr>
                                        <p:cTn id="78" dur="500"/>
                                        <p:tgtEl>
                                          <p:spTgt spid="12">
                                            <p:txEl>
                                              <p:pRg st="0" end="0"/>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13">
                                            <p:txEl>
                                              <p:pRg st="0" end="0"/>
                                            </p:txEl>
                                          </p:spTgt>
                                        </p:tgtEl>
                                        <p:attrNameLst>
                                          <p:attrName>style.visibility</p:attrName>
                                        </p:attrNameLst>
                                      </p:cBhvr>
                                      <p:to>
                                        <p:strVal val="visible"/>
                                      </p:to>
                                    </p:set>
                                    <p:animEffect transition="in" filter="wipe(left)">
                                      <p:cBhvr>
                                        <p:cTn id="83" dur="500"/>
                                        <p:tgtEl>
                                          <p:spTgt spid="13">
                                            <p:txEl>
                                              <p:pRg st="0" end="0"/>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14">
                                            <p:txEl>
                                              <p:pRg st="0" end="0"/>
                                            </p:txEl>
                                          </p:spTgt>
                                        </p:tgtEl>
                                        <p:attrNameLst>
                                          <p:attrName>style.visibility</p:attrName>
                                        </p:attrNameLst>
                                      </p:cBhvr>
                                      <p:to>
                                        <p:strVal val="visible"/>
                                      </p:to>
                                    </p:set>
                                    <p:animEffect transition="in" filter="wipe(left)">
                                      <p:cBhvr>
                                        <p:cTn id="88" dur="500"/>
                                        <p:tgtEl>
                                          <p:spTgt spid="14">
                                            <p:txEl>
                                              <p:pRg st="0" end="0"/>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15">
                                            <p:txEl>
                                              <p:pRg st="0" end="0"/>
                                            </p:txEl>
                                          </p:spTgt>
                                        </p:tgtEl>
                                        <p:attrNameLst>
                                          <p:attrName>style.visibility</p:attrName>
                                        </p:attrNameLst>
                                      </p:cBhvr>
                                      <p:to>
                                        <p:strVal val="visible"/>
                                      </p:to>
                                    </p:set>
                                    <p:animEffect transition="in" filter="wipe(left)">
                                      <p:cBhvr>
                                        <p:cTn id="93" dur="500"/>
                                        <p:tgtEl>
                                          <p:spTgt spid="15">
                                            <p:txEl>
                                              <p:pRg st="0" end="0"/>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wipe(left)">
                                      <p:cBhvr>
                                        <p:cTn id="98"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build="p"/>
      <p:bldP spid="11" grpId="0" build="p"/>
      <p:bldP spid="12" grpId="0" build="p"/>
      <p:bldP spid="13" grpId="0" build="p"/>
      <p:bldP spid="14" grpId="0" build="p"/>
      <p:bldP spid="15" grpId="0" build="p"/>
      <p:bldP spid="1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lika 5">
            <a:extLst>
              <a:ext uri="{FF2B5EF4-FFF2-40B4-BE49-F238E27FC236}">
                <a16:creationId xmlns:a16="http://schemas.microsoft.com/office/drawing/2014/main" id="{99C9409A-5B1D-4B47-AAAB-5851388DCAEC}"/>
              </a:ext>
            </a:extLst>
          </p:cNvPr>
          <p:cNvPicPr>
            <a:picLocks noChangeAspect="1"/>
          </p:cNvPicPr>
          <p:nvPr/>
        </p:nvPicPr>
        <p:blipFill>
          <a:blip r:embed="rId2"/>
          <a:stretch>
            <a:fillRect/>
          </a:stretch>
        </p:blipFill>
        <p:spPr>
          <a:xfrm>
            <a:off x="0" y="0"/>
            <a:ext cx="5122620" cy="6858000"/>
          </a:xfrm>
          <a:prstGeom prst="rect">
            <a:avLst/>
          </a:prstGeom>
        </p:spPr>
      </p:pic>
      <p:pic>
        <p:nvPicPr>
          <p:cNvPr id="8" name="Slika 7">
            <a:extLst>
              <a:ext uri="{FF2B5EF4-FFF2-40B4-BE49-F238E27FC236}">
                <a16:creationId xmlns:a16="http://schemas.microsoft.com/office/drawing/2014/main" id="{EB0D5291-DD98-4026-B3AE-B18FEB98BE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054" y="521335"/>
            <a:ext cx="8510604" cy="6062349"/>
          </a:xfrm>
          <a:prstGeom prst="rect">
            <a:avLst/>
          </a:prstGeom>
          <a:ln w="127000" cap="sq">
            <a:solidFill>
              <a:srgbClr val="C00000"/>
            </a:solidFill>
            <a:miter lim="800000"/>
          </a:ln>
          <a:effectLst>
            <a:outerShdw blurRad="57150" dist="50800" dir="2700000" algn="tl" rotWithShape="0">
              <a:srgbClr val="000000">
                <a:alpha val="40000"/>
              </a:srgbClr>
            </a:outerShdw>
          </a:effectLst>
        </p:spPr>
      </p:pic>
      <p:sp>
        <p:nvSpPr>
          <p:cNvPr id="9" name="Rezervirano mjesto sadržaja 2">
            <a:extLst>
              <a:ext uri="{FF2B5EF4-FFF2-40B4-BE49-F238E27FC236}">
                <a16:creationId xmlns:a16="http://schemas.microsoft.com/office/drawing/2014/main" id="{9D0A78CB-255D-466D-9F87-53DD852AAEEE}"/>
              </a:ext>
            </a:extLst>
          </p:cNvPr>
          <p:cNvSpPr txBox="1">
            <a:spLocks/>
          </p:cNvSpPr>
          <p:nvPr/>
        </p:nvSpPr>
        <p:spPr>
          <a:xfrm>
            <a:off x="8936836" y="1631992"/>
            <a:ext cx="3232361" cy="60779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hr-HR" sz="2100" i="1" dirty="0"/>
              <a:t>Uvježbati naučeno možeš na sljedećim poveznicama:</a:t>
            </a:r>
            <a:br>
              <a:rPr lang="hr-HR" sz="2100" i="1" dirty="0"/>
            </a:br>
            <a:r>
              <a:rPr lang="hr-HR" sz="2100" i="1" dirty="0">
                <a:hlinkClick r:id="rId4"/>
              </a:rPr>
              <a:t>https://wordwall.net/play/736/346/157</a:t>
            </a:r>
            <a:br>
              <a:rPr lang="hr-HR" sz="2100" i="1" dirty="0"/>
            </a:br>
            <a:r>
              <a:rPr lang="hr-HR" sz="2100" i="1" dirty="0">
                <a:hlinkClick r:id="rId5"/>
              </a:rPr>
              <a:t>https://wordwall.net/play/898/984/181</a:t>
            </a:r>
            <a:endParaRPr lang="hr-HR" sz="2100" i="1" dirty="0"/>
          </a:p>
          <a:p>
            <a:pPr marL="0" indent="0">
              <a:buNone/>
            </a:pPr>
            <a:r>
              <a:rPr lang="hr-HR" sz="2100" i="1" dirty="0"/>
              <a:t>Izradi plakat ili umnu mapu po uputi u 1. zadatku ispod teksta How to </a:t>
            </a:r>
            <a:r>
              <a:rPr lang="hr-HR" sz="2100" i="1" dirty="0" err="1"/>
              <a:t>write</a:t>
            </a:r>
            <a:r>
              <a:rPr lang="hr-HR" sz="2100" i="1" dirty="0"/>
              <a:t> </a:t>
            </a:r>
            <a:r>
              <a:rPr lang="hr-HR" sz="2100" i="1" dirty="0" err="1"/>
              <a:t>an</a:t>
            </a:r>
            <a:r>
              <a:rPr lang="hr-HR" sz="2100" i="1" dirty="0"/>
              <a:t> </a:t>
            </a:r>
            <a:r>
              <a:rPr lang="hr-HR" sz="2100" i="1" dirty="0" err="1"/>
              <a:t>interesting</a:t>
            </a:r>
            <a:r>
              <a:rPr lang="hr-HR" sz="2100" i="1" dirty="0"/>
              <a:t> story u digitalnom izdanju svog udžbenika.</a:t>
            </a:r>
          </a:p>
        </p:txBody>
      </p:sp>
      <p:sp>
        <p:nvSpPr>
          <p:cNvPr id="11" name="Rezervirano mjesto sadržaja 2">
            <a:extLst>
              <a:ext uri="{FF2B5EF4-FFF2-40B4-BE49-F238E27FC236}">
                <a16:creationId xmlns:a16="http://schemas.microsoft.com/office/drawing/2014/main" id="{CCF149DF-018E-4F1E-917D-03D01092E893}"/>
              </a:ext>
            </a:extLst>
          </p:cNvPr>
          <p:cNvSpPr txBox="1">
            <a:spLocks/>
          </p:cNvSpPr>
          <p:nvPr/>
        </p:nvSpPr>
        <p:spPr>
          <a:xfrm>
            <a:off x="1001005" y="3308057"/>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First</a:t>
            </a:r>
          </a:p>
        </p:txBody>
      </p:sp>
      <p:sp>
        <p:nvSpPr>
          <p:cNvPr id="12" name="Rezervirano mjesto sadržaja 2">
            <a:extLst>
              <a:ext uri="{FF2B5EF4-FFF2-40B4-BE49-F238E27FC236}">
                <a16:creationId xmlns:a16="http://schemas.microsoft.com/office/drawing/2014/main" id="{E5246A8C-6BCF-4AA6-99F0-26D61096E9FA}"/>
              </a:ext>
            </a:extLst>
          </p:cNvPr>
          <p:cNvSpPr txBox="1">
            <a:spLocks/>
          </p:cNvSpPr>
          <p:nvPr/>
        </p:nvSpPr>
        <p:spPr>
          <a:xfrm>
            <a:off x="4745097" y="3322870"/>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Then</a:t>
            </a:r>
            <a:endParaRPr lang="hr-HR" sz="2000" i="1" dirty="0">
              <a:solidFill>
                <a:srgbClr val="FF0000"/>
              </a:solidFill>
            </a:endParaRPr>
          </a:p>
        </p:txBody>
      </p:sp>
      <p:sp>
        <p:nvSpPr>
          <p:cNvPr id="13" name="Rezervirano mjesto sadržaja 2">
            <a:extLst>
              <a:ext uri="{FF2B5EF4-FFF2-40B4-BE49-F238E27FC236}">
                <a16:creationId xmlns:a16="http://schemas.microsoft.com/office/drawing/2014/main" id="{C1828C0B-D90E-4CAB-A0FB-E20078B34A50}"/>
              </a:ext>
            </a:extLst>
          </p:cNvPr>
          <p:cNvSpPr txBox="1">
            <a:spLocks/>
          </p:cNvSpPr>
          <p:nvPr/>
        </p:nvSpPr>
        <p:spPr>
          <a:xfrm>
            <a:off x="546409" y="4274569"/>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Next</a:t>
            </a:r>
            <a:endParaRPr lang="hr-HR" sz="2000" i="1" dirty="0">
              <a:solidFill>
                <a:srgbClr val="FF0000"/>
              </a:solidFill>
            </a:endParaRPr>
          </a:p>
        </p:txBody>
      </p:sp>
      <p:sp>
        <p:nvSpPr>
          <p:cNvPr id="14" name="Rezervirano mjesto sadržaja 2">
            <a:extLst>
              <a:ext uri="{FF2B5EF4-FFF2-40B4-BE49-F238E27FC236}">
                <a16:creationId xmlns:a16="http://schemas.microsoft.com/office/drawing/2014/main" id="{CEC7D3A1-E905-469F-B32F-B63D81F9F8C8}"/>
              </a:ext>
            </a:extLst>
          </p:cNvPr>
          <p:cNvSpPr txBox="1">
            <a:spLocks/>
          </p:cNvSpPr>
          <p:nvPr/>
        </p:nvSpPr>
        <p:spPr>
          <a:xfrm>
            <a:off x="4698947" y="4274570"/>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After</a:t>
            </a:r>
            <a:r>
              <a:rPr lang="hr-HR" sz="2000" i="1" dirty="0">
                <a:solidFill>
                  <a:srgbClr val="FF0000"/>
                </a:solidFill>
              </a:rPr>
              <a:t> </a:t>
            </a:r>
            <a:r>
              <a:rPr lang="hr-HR" sz="2000" i="1" dirty="0" err="1">
                <a:solidFill>
                  <a:srgbClr val="FF0000"/>
                </a:solidFill>
              </a:rPr>
              <a:t>that</a:t>
            </a:r>
            <a:endParaRPr lang="hr-HR" sz="2000" i="1" dirty="0">
              <a:solidFill>
                <a:srgbClr val="FF0000"/>
              </a:solidFill>
            </a:endParaRPr>
          </a:p>
        </p:txBody>
      </p:sp>
      <p:sp>
        <p:nvSpPr>
          <p:cNvPr id="15" name="Rezervirano mjesto sadržaja 2">
            <a:extLst>
              <a:ext uri="{FF2B5EF4-FFF2-40B4-BE49-F238E27FC236}">
                <a16:creationId xmlns:a16="http://schemas.microsoft.com/office/drawing/2014/main" id="{FA715A3F-F1C1-4C14-8A92-1B21C4243859}"/>
              </a:ext>
            </a:extLst>
          </p:cNvPr>
          <p:cNvSpPr txBox="1">
            <a:spLocks/>
          </p:cNvSpPr>
          <p:nvPr/>
        </p:nvSpPr>
        <p:spPr>
          <a:xfrm>
            <a:off x="1736806" y="5241081"/>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After</a:t>
            </a:r>
            <a:r>
              <a:rPr lang="hr-HR" sz="2000" i="1" dirty="0">
                <a:solidFill>
                  <a:srgbClr val="FF0000"/>
                </a:solidFill>
              </a:rPr>
              <a:t> a </a:t>
            </a:r>
            <a:r>
              <a:rPr lang="hr-HR" sz="2000" i="1" dirty="0" err="1">
                <a:solidFill>
                  <a:srgbClr val="FF0000"/>
                </a:solidFill>
              </a:rPr>
              <a:t>while</a:t>
            </a:r>
            <a:endParaRPr lang="hr-HR" sz="2000" i="1" dirty="0">
              <a:solidFill>
                <a:srgbClr val="FF0000"/>
              </a:solidFill>
            </a:endParaRPr>
          </a:p>
        </p:txBody>
      </p:sp>
      <p:sp>
        <p:nvSpPr>
          <p:cNvPr id="16" name="Rezervirano mjesto sadržaja 2">
            <a:extLst>
              <a:ext uri="{FF2B5EF4-FFF2-40B4-BE49-F238E27FC236}">
                <a16:creationId xmlns:a16="http://schemas.microsoft.com/office/drawing/2014/main" id="{D4679362-C8F0-4F2F-B5E9-92429F5EF11E}"/>
              </a:ext>
            </a:extLst>
          </p:cNvPr>
          <p:cNvSpPr txBox="1">
            <a:spLocks/>
          </p:cNvSpPr>
          <p:nvPr/>
        </p:nvSpPr>
        <p:spPr>
          <a:xfrm>
            <a:off x="4531853" y="5241081"/>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In </a:t>
            </a:r>
            <a:r>
              <a:rPr lang="hr-HR" sz="2000" i="1" dirty="0" err="1">
                <a:solidFill>
                  <a:srgbClr val="FF0000"/>
                </a:solidFill>
              </a:rPr>
              <a:t>the</a:t>
            </a:r>
            <a:r>
              <a:rPr lang="hr-HR" sz="2000" i="1" dirty="0">
                <a:solidFill>
                  <a:srgbClr val="FF0000"/>
                </a:solidFill>
              </a:rPr>
              <a:t> </a:t>
            </a:r>
            <a:r>
              <a:rPr lang="hr-HR" sz="2000" i="1" dirty="0" err="1">
                <a:solidFill>
                  <a:srgbClr val="FF0000"/>
                </a:solidFill>
              </a:rPr>
              <a:t>end</a:t>
            </a:r>
            <a:endParaRPr lang="hr-HR" sz="2000" i="1" dirty="0">
              <a:solidFill>
                <a:srgbClr val="FF0000"/>
              </a:solidFill>
            </a:endParaRPr>
          </a:p>
        </p:txBody>
      </p:sp>
    </p:spTree>
    <p:extLst>
      <p:ext uri="{BB962C8B-B14F-4D97-AF65-F5344CB8AC3E}">
        <p14:creationId xmlns:p14="http://schemas.microsoft.com/office/powerpoint/2010/main" val="238604467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lika 5">
            <a:extLst>
              <a:ext uri="{FF2B5EF4-FFF2-40B4-BE49-F238E27FC236}">
                <a16:creationId xmlns:a16="http://schemas.microsoft.com/office/drawing/2014/main" id="{99C9409A-5B1D-4B47-AAAB-5851388DCAEC}"/>
              </a:ext>
            </a:extLst>
          </p:cNvPr>
          <p:cNvPicPr>
            <a:picLocks noChangeAspect="1"/>
          </p:cNvPicPr>
          <p:nvPr/>
        </p:nvPicPr>
        <p:blipFill>
          <a:blip r:embed="rId2"/>
          <a:stretch>
            <a:fillRect/>
          </a:stretch>
        </p:blipFill>
        <p:spPr>
          <a:xfrm>
            <a:off x="0" y="0"/>
            <a:ext cx="5122620" cy="6858000"/>
          </a:xfrm>
          <a:prstGeom prst="rect">
            <a:avLst/>
          </a:prstGeom>
        </p:spPr>
      </p:pic>
      <p:pic>
        <p:nvPicPr>
          <p:cNvPr id="8" name="Slika 7">
            <a:extLst>
              <a:ext uri="{FF2B5EF4-FFF2-40B4-BE49-F238E27FC236}">
                <a16:creationId xmlns:a16="http://schemas.microsoft.com/office/drawing/2014/main" id="{EB0D5291-DD98-4026-B3AE-B18FEB98BE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054" y="521335"/>
            <a:ext cx="8510604" cy="6062349"/>
          </a:xfrm>
          <a:prstGeom prst="rect">
            <a:avLst/>
          </a:prstGeom>
          <a:ln w="127000" cap="sq">
            <a:solidFill>
              <a:srgbClr val="C00000"/>
            </a:solidFill>
            <a:miter lim="800000"/>
          </a:ln>
          <a:effectLst>
            <a:outerShdw blurRad="57150" dist="50800" dir="2700000" algn="tl" rotWithShape="0">
              <a:srgbClr val="000000">
                <a:alpha val="40000"/>
              </a:srgbClr>
            </a:outerShdw>
          </a:effectLst>
        </p:spPr>
      </p:pic>
      <p:sp>
        <p:nvSpPr>
          <p:cNvPr id="9" name="Rezervirano mjesto sadržaja 2">
            <a:extLst>
              <a:ext uri="{FF2B5EF4-FFF2-40B4-BE49-F238E27FC236}">
                <a16:creationId xmlns:a16="http://schemas.microsoft.com/office/drawing/2014/main" id="{9D0A78CB-255D-466D-9F87-53DD852AAEEE}"/>
              </a:ext>
            </a:extLst>
          </p:cNvPr>
          <p:cNvSpPr txBox="1">
            <a:spLocks/>
          </p:cNvSpPr>
          <p:nvPr/>
        </p:nvSpPr>
        <p:spPr>
          <a:xfrm>
            <a:off x="8959639" y="1319001"/>
            <a:ext cx="3232361" cy="45227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b="1" dirty="0"/>
              <a:t>What</a:t>
            </a:r>
            <a:r>
              <a:rPr lang="hr-HR" sz="2100" b="1" dirty="0"/>
              <a:t> </a:t>
            </a:r>
            <a:r>
              <a:rPr lang="en-US" sz="2100" b="1" dirty="0"/>
              <a:t>happened in Tesco?</a:t>
            </a:r>
            <a:br>
              <a:rPr lang="hr-HR" sz="2100" b="1" dirty="0"/>
            </a:br>
            <a:r>
              <a:rPr lang="hr-HR" sz="2100" i="1" dirty="0"/>
              <a:t>Što se dogodilo u </a:t>
            </a:r>
            <a:r>
              <a:rPr lang="hr-HR" sz="2100" i="1" dirty="0" err="1"/>
              <a:t>Tescu</a:t>
            </a:r>
            <a:r>
              <a:rPr lang="hr-HR" sz="2100" i="1" dirty="0"/>
              <a:t>?</a:t>
            </a:r>
            <a:endParaRPr lang="hr-HR" sz="2100" b="1" dirty="0"/>
          </a:p>
          <a:p>
            <a:pPr marL="0" indent="0">
              <a:buNone/>
            </a:pPr>
            <a:r>
              <a:rPr lang="en-US" sz="2100" b="1" dirty="0"/>
              <a:t>Why was everybody</a:t>
            </a:r>
            <a:r>
              <a:rPr lang="hr-HR" sz="2100" b="1" dirty="0"/>
              <a:t> </a:t>
            </a:r>
            <a:r>
              <a:rPr lang="en-US" sz="2100" b="1" dirty="0"/>
              <a:t>scared? </a:t>
            </a:r>
            <a:br>
              <a:rPr lang="hr-HR" sz="2100" b="1" dirty="0"/>
            </a:br>
            <a:r>
              <a:rPr lang="hr-HR" sz="2100" i="1" dirty="0"/>
              <a:t>Zašto su svi bili uplašeni?</a:t>
            </a:r>
            <a:endParaRPr lang="hr-HR" sz="2100" b="1" dirty="0"/>
          </a:p>
          <a:p>
            <a:pPr marL="0" indent="0">
              <a:buNone/>
            </a:pPr>
            <a:r>
              <a:rPr lang="en-US" sz="2100" b="1" dirty="0"/>
              <a:t>Where did the lizard go?</a:t>
            </a:r>
            <a:br>
              <a:rPr lang="hr-HR" sz="2100" b="1" dirty="0"/>
            </a:br>
            <a:r>
              <a:rPr lang="hr-HR" sz="2100" i="1" dirty="0"/>
              <a:t>Gdje je gušter otišao?</a:t>
            </a:r>
            <a:r>
              <a:rPr lang="en-US" sz="2100" b="1" dirty="0"/>
              <a:t> </a:t>
            </a:r>
            <a:endParaRPr lang="hr-HR" sz="2100" b="1" dirty="0"/>
          </a:p>
          <a:p>
            <a:pPr marL="0" indent="0">
              <a:buNone/>
            </a:pPr>
            <a:r>
              <a:rPr lang="en-US" sz="2100" b="1" dirty="0"/>
              <a:t>Who spotted</a:t>
            </a:r>
            <a:r>
              <a:rPr lang="hr-HR" sz="2100" b="1" dirty="0"/>
              <a:t> </a:t>
            </a:r>
            <a:r>
              <a:rPr lang="en-US" sz="2100" b="1" dirty="0"/>
              <a:t>it first? </a:t>
            </a:r>
            <a:br>
              <a:rPr lang="hr-HR" sz="2100" b="1" dirty="0"/>
            </a:br>
            <a:r>
              <a:rPr lang="hr-HR" sz="2100" i="1" dirty="0"/>
              <a:t>Tko ga je prvi primijetio?</a:t>
            </a:r>
            <a:endParaRPr lang="hr-HR" sz="2100" b="1" dirty="0"/>
          </a:p>
          <a:p>
            <a:pPr marL="0" indent="0">
              <a:buNone/>
            </a:pPr>
            <a:r>
              <a:rPr lang="en-US" sz="2100" b="1" dirty="0"/>
              <a:t>When did it happen? </a:t>
            </a:r>
            <a:br>
              <a:rPr lang="hr-HR" sz="2100" b="1" dirty="0"/>
            </a:br>
            <a:r>
              <a:rPr lang="hr-HR" sz="2100" i="1" dirty="0"/>
              <a:t>Kada se to dogodilo?</a:t>
            </a:r>
            <a:endParaRPr lang="hr-HR" sz="2100" b="1" dirty="0"/>
          </a:p>
          <a:p>
            <a:pPr marL="0" indent="0">
              <a:buNone/>
            </a:pPr>
            <a:r>
              <a:rPr lang="en-US" sz="2100" b="1" dirty="0"/>
              <a:t>How did they</a:t>
            </a:r>
            <a:r>
              <a:rPr lang="hr-HR" sz="2100" b="1" dirty="0"/>
              <a:t> </a:t>
            </a:r>
            <a:r>
              <a:rPr lang="en-US" sz="2100" b="1" dirty="0"/>
              <a:t>force it out?</a:t>
            </a:r>
            <a:br>
              <a:rPr lang="hr-HR" sz="2100" b="1" dirty="0"/>
            </a:br>
            <a:r>
              <a:rPr lang="hr-HR" sz="2100" i="1" dirty="0"/>
              <a:t>Kako su ga istjerali van?</a:t>
            </a:r>
          </a:p>
        </p:txBody>
      </p:sp>
      <p:sp>
        <p:nvSpPr>
          <p:cNvPr id="11" name="Rezervirano mjesto sadržaja 2">
            <a:extLst>
              <a:ext uri="{FF2B5EF4-FFF2-40B4-BE49-F238E27FC236}">
                <a16:creationId xmlns:a16="http://schemas.microsoft.com/office/drawing/2014/main" id="{CCF149DF-018E-4F1E-917D-03D01092E893}"/>
              </a:ext>
            </a:extLst>
          </p:cNvPr>
          <p:cNvSpPr txBox="1">
            <a:spLocks/>
          </p:cNvSpPr>
          <p:nvPr/>
        </p:nvSpPr>
        <p:spPr>
          <a:xfrm>
            <a:off x="1001005" y="3308057"/>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First</a:t>
            </a:r>
          </a:p>
        </p:txBody>
      </p:sp>
      <p:sp>
        <p:nvSpPr>
          <p:cNvPr id="12" name="Rezervirano mjesto sadržaja 2">
            <a:extLst>
              <a:ext uri="{FF2B5EF4-FFF2-40B4-BE49-F238E27FC236}">
                <a16:creationId xmlns:a16="http://schemas.microsoft.com/office/drawing/2014/main" id="{E5246A8C-6BCF-4AA6-99F0-26D61096E9FA}"/>
              </a:ext>
            </a:extLst>
          </p:cNvPr>
          <p:cNvSpPr txBox="1">
            <a:spLocks/>
          </p:cNvSpPr>
          <p:nvPr/>
        </p:nvSpPr>
        <p:spPr>
          <a:xfrm>
            <a:off x="4745097" y="3322870"/>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Then</a:t>
            </a:r>
            <a:endParaRPr lang="hr-HR" sz="2000" i="1" dirty="0">
              <a:solidFill>
                <a:srgbClr val="FF0000"/>
              </a:solidFill>
            </a:endParaRPr>
          </a:p>
        </p:txBody>
      </p:sp>
      <p:sp>
        <p:nvSpPr>
          <p:cNvPr id="13" name="Rezervirano mjesto sadržaja 2">
            <a:extLst>
              <a:ext uri="{FF2B5EF4-FFF2-40B4-BE49-F238E27FC236}">
                <a16:creationId xmlns:a16="http://schemas.microsoft.com/office/drawing/2014/main" id="{C1828C0B-D90E-4CAB-A0FB-E20078B34A50}"/>
              </a:ext>
            </a:extLst>
          </p:cNvPr>
          <p:cNvSpPr txBox="1">
            <a:spLocks/>
          </p:cNvSpPr>
          <p:nvPr/>
        </p:nvSpPr>
        <p:spPr>
          <a:xfrm>
            <a:off x="546409" y="4274569"/>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Next</a:t>
            </a:r>
            <a:endParaRPr lang="hr-HR" sz="2000" i="1" dirty="0">
              <a:solidFill>
                <a:srgbClr val="FF0000"/>
              </a:solidFill>
            </a:endParaRPr>
          </a:p>
        </p:txBody>
      </p:sp>
      <p:sp>
        <p:nvSpPr>
          <p:cNvPr id="14" name="Rezervirano mjesto sadržaja 2">
            <a:extLst>
              <a:ext uri="{FF2B5EF4-FFF2-40B4-BE49-F238E27FC236}">
                <a16:creationId xmlns:a16="http://schemas.microsoft.com/office/drawing/2014/main" id="{CEC7D3A1-E905-469F-B32F-B63D81F9F8C8}"/>
              </a:ext>
            </a:extLst>
          </p:cNvPr>
          <p:cNvSpPr txBox="1">
            <a:spLocks/>
          </p:cNvSpPr>
          <p:nvPr/>
        </p:nvSpPr>
        <p:spPr>
          <a:xfrm>
            <a:off x="4698947" y="4274570"/>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After</a:t>
            </a:r>
            <a:r>
              <a:rPr lang="hr-HR" sz="2000" i="1" dirty="0">
                <a:solidFill>
                  <a:srgbClr val="FF0000"/>
                </a:solidFill>
              </a:rPr>
              <a:t> </a:t>
            </a:r>
            <a:r>
              <a:rPr lang="hr-HR" sz="2000" i="1" dirty="0" err="1">
                <a:solidFill>
                  <a:srgbClr val="FF0000"/>
                </a:solidFill>
              </a:rPr>
              <a:t>that</a:t>
            </a:r>
            <a:endParaRPr lang="hr-HR" sz="2000" i="1" dirty="0">
              <a:solidFill>
                <a:srgbClr val="FF0000"/>
              </a:solidFill>
            </a:endParaRPr>
          </a:p>
        </p:txBody>
      </p:sp>
      <p:sp>
        <p:nvSpPr>
          <p:cNvPr id="15" name="Rezervirano mjesto sadržaja 2">
            <a:extLst>
              <a:ext uri="{FF2B5EF4-FFF2-40B4-BE49-F238E27FC236}">
                <a16:creationId xmlns:a16="http://schemas.microsoft.com/office/drawing/2014/main" id="{FA715A3F-F1C1-4C14-8A92-1B21C4243859}"/>
              </a:ext>
            </a:extLst>
          </p:cNvPr>
          <p:cNvSpPr txBox="1">
            <a:spLocks/>
          </p:cNvSpPr>
          <p:nvPr/>
        </p:nvSpPr>
        <p:spPr>
          <a:xfrm>
            <a:off x="1736806" y="5241081"/>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After</a:t>
            </a:r>
            <a:r>
              <a:rPr lang="hr-HR" sz="2000" i="1" dirty="0">
                <a:solidFill>
                  <a:srgbClr val="FF0000"/>
                </a:solidFill>
              </a:rPr>
              <a:t> a </a:t>
            </a:r>
            <a:r>
              <a:rPr lang="hr-HR" sz="2000" i="1" dirty="0" err="1">
                <a:solidFill>
                  <a:srgbClr val="FF0000"/>
                </a:solidFill>
              </a:rPr>
              <a:t>while</a:t>
            </a:r>
            <a:endParaRPr lang="hr-HR" sz="2000" i="1" dirty="0">
              <a:solidFill>
                <a:srgbClr val="FF0000"/>
              </a:solidFill>
            </a:endParaRPr>
          </a:p>
        </p:txBody>
      </p:sp>
      <p:sp>
        <p:nvSpPr>
          <p:cNvPr id="16" name="Rezervirano mjesto sadržaja 2">
            <a:extLst>
              <a:ext uri="{FF2B5EF4-FFF2-40B4-BE49-F238E27FC236}">
                <a16:creationId xmlns:a16="http://schemas.microsoft.com/office/drawing/2014/main" id="{D4679362-C8F0-4F2F-B5E9-92429F5EF11E}"/>
              </a:ext>
            </a:extLst>
          </p:cNvPr>
          <p:cNvSpPr txBox="1">
            <a:spLocks/>
          </p:cNvSpPr>
          <p:nvPr/>
        </p:nvSpPr>
        <p:spPr>
          <a:xfrm>
            <a:off x="4531853" y="5241081"/>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In </a:t>
            </a:r>
            <a:r>
              <a:rPr lang="hr-HR" sz="2000" i="1" dirty="0" err="1">
                <a:solidFill>
                  <a:srgbClr val="FF0000"/>
                </a:solidFill>
              </a:rPr>
              <a:t>the</a:t>
            </a:r>
            <a:r>
              <a:rPr lang="hr-HR" sz="2000" i="1" dirty="0">
                <a:solidFill>
                  <a:srgbClr val="FF0000"/>
                </a:solidFill>
              </a:rPr>
              <a:t> </a:t>
            </a:r>
            <a:r>
              <a:rPr lang="hr-HR" sz="2000" i="1" dirty="0" err="1">
                <a:solidFill>
                  <a:srgbClr val="FF0000"/>
                </a:solidFill>
              </a:rPr>
              <a:t>end</a:t>
            </a:r>
            <a:endParaRPr lang="hr-HR" sz="2000" i="1" dirty="0">
              <a:solidFill>
                <a:srgbClr val="FF0000"/>
              </a:solidFill>
            </a:endParaRPr>
          </a:p>
        </p:txBody>
      </p:sp>
    </p:spTree>
    <p:extLst>
      <p:ext uri="{BB962C8B-B14F-4D97-AF65-F5344CB8AC3E}">
        <p14:creationId xmlns:p14="http://schemas.microsoft.com/office/powerpoint/2010/main" val="397968641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
                                            <p:txEl>
                                              <p:pRg st="2" end="2"/>
                                            </p:txEl>
                                          </p:spTgt>
                                        </p:tgtEl>
                                        <p:attrNameLst>
                                          <p:attrName>style.visibility</p:attrName>
                                        </p:attrNameLst>
                                      </p:cBhvr>
                                      <p:to>
                                        <p:strVal val="visible"/>
                                      </p:to>
                                    </p:set>
                                    <p:animEffect transition="in" filter="fade">
                                      <p:cBhvr>
                                        <p:cTn id="21" dur="1000"/>
                                        <p:tgtEl>
                                          <p:spTgt spid="9">
                                            <p:txEl>
                                              <p:pRg st="2" end="2"/>
                                            </p:txEl>
                                          </p:spTgt>
                                        </p:tgtEl>
                                      </p:cBhvr>
                                    </p:animEffect>
                                    <p:anim calcmode="lin" valueType="num">
                                      <p:cBhvr>
                                        <p:cTn id="2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xEl>
                                              <p:pRg st="3" end="3"/>
                                            </p:txEl>
                                          </p:spTgt>
                                        </p:tgtEl>
                                        <p:attrNameLst>
                                          <p:attrName>style.visibility</p:attrName>
                                        </p:attrNameLst>
                                      </p:cBhvr>
                                      <p:to>
                                        <p:strVal val="visible"/>
                                      </p:to>
                                    </p:set>
                                    <p:animEffect transition="in" filter="fade">
                                      <p:cBhvr>
                                        <p:cTn id="28" dur="1000"/>
                                        <p:tgtEl>
                                          <p:spTgt spid="9">
                                            <p:txEl>
                                              <p:pRg st="3" end="3"/>
                                            </p:txEl>
                                          </p:spTgt>
                                        </p:tgtEl>
                                      </p:cBhvr>
                                    </p:animEffect>
                                    <p:anim calcmode="lin" valueType="num">
                                      <p:cBhvr>
                                        <p:cTn id="29"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xEl>
                                              <p:pRg st="4" end="4"/>
                                            </p:txEl>
                                          </p:spTgt>
                                        </p:tgtEl>
                                        <p:attrNameLst>
                                          <p:attrName>style.visibility</p:attrName>
                                        </p:attrNameLst>
                                      </p:cBhvr>
                                      <p:to>
                                        <p:strVal val="visible"/>
                                      </p:to>
                                    </p:set>
                                    <p:animEffect transition="in" filter="fade">
                                      <p:cBhvr>
                                        <p:cTn id="35" dur="1000"/>
                                        <p:tgtEl>
                                          <p:spTgt spid="9">
                                            <p:txEl>
                                              <p:pRg st="4" end="4"/>
                                            </p:txEl>
                                          </p:spTgt>
                                        </p:tgtEl>
                                      </p:cBhvr>
                                    </p:animEffect>
                                    <p:anim calcmode="lin" valueType="num">
                                      <p:cBhvr>
                                        <p:cTn id="36"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9">
                                            <p:txEl>
                                              <p:pRg st="5" end="5"/>
                                            </p:txEl>
                                          </p:spTgt>
                                        </p:tgtEl>
                                        <p:attrNameLst>
                                          <p:attrName>style.visibility</p:attrName>
                                        </p:attrNameLst>
                                      </p:cBhvr>
                                      <p:to>
                                        <p:strVal val="visible"/>
                                      </p:to>
                                    </p:set>
                                    <p:animEffect transition="in" filter="fade">
                                      <p:cBhvr>
                                        <p:cTn id="42" dur="1000"/>
                                        <p:tgtEl>
                                          <p:spTgt spid="9">
                                            <p:txEl>
                                              <p:pRg st="5" end="5"/>
                                            </p:txEl>
                                          </p:spTgt>
                                        </p:tgtEl>
                                      </p:cBhvr>
                                    </p:animEffect>
                                    <p:anim calcmode="lin" valueType="num">
                                      <p:cBhvr>
                                        <p:cTn id="43" dur="10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lika 5">
            <a:extLst>
              <a:ext uri="{FF2B5EF4-FFF2-40B4-BE49-F238E27FC236}">
                <a16:creationId xmlns:a16="http://schemas.microsoft.com/office/drawing/2014/main" id="{99C9409A-5B1D-4B47-AAAB-5851388DCA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79"/>
            <a:ext cx="5122620" cy="6833242"/>
          </a:xfrm>
          <a:prstGeom prst="rect">
            <a:avLst/>
          </a:prstGeom>
        </p:spPr>
      </p:pic>
      <p:sp>
        <p:nvSpPr>
          <p:cNvPr id="7" name="Rezervirano mjesto sadržaja 2">
            <a:extLst>
              <a:ext uri="{FF2B5EF4-FFF2-40B4-BE49-F238E27FC236}">
                <a16:creationId xmlns:a16="http://schemas.microsoft.com/office/drawing/2014/main" id="{16EEB431-951C-424F-9D87-09D8D978A648}"/>
              </a:ext>
            </a:extLst>
          </p:cNvPr>
          <p:cNvSpPr txBox="1">
            <a:spLocks/>
          </p:cNvSpPr>
          <p:nvPr/>
        </p:nvSpPr>
        <p:spPr>
          <a:xfrm>
            <a:off x="7379820" y="0"/>
            <a:ext cx="4812180" cy="5213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hr-HR" sz="2000" b="1" dirty="0"/>
              <a:t>Open </a:t>
            </a:r>
            <a:r>
              <a:rPr lang="hr-HR" sz="2000" b="1" dirty="0" err="1"/>
              <a:t>your</a:t>
            </a:r>
            <a:r>
              <a:rPr lang="hr-HR" sz="2000" b="1" dirty="0"/>
              <a:t> </a:t>
            </a:r>
            <a:r>
              <a:rPr lang="hr-HR" sz="2000" b="1" dirty="0" err="1"/>
              <a:t>exercise</a:t>
            </a:r>
            <a:r>
              <a:rPr lang="hr-HR" sz="2000" b="1" dirty="0"/>
              <a:t> </a:t>
            </a:r>
            <a:r>
              <a:rPr lang="hr-HR" sz="2000" b="1" dirty="0" err="1"/>
              <a:t>book</a:t>
            </a:r>
            <a:r>
              <a:rPr lang="hr-HR" sz="2000" b="1" dirty="0"/>
              <a:t>, </a:t>
            </a:r>
            <a:r>
              <a:rPr lang="hr-HR" sz="2000" b="1" dirty="0" err="1"/>
              <a:t>page</a:t>
            </a:r>
            <a:r>
              <a:rPr lang="hr-HR" sz="2000" b="1" dirty="0"/>
              <a:t> 44.</a:t>
            </a:r>
          </a:p>
        </p:txBody>
      </p:sp>
      <p:pic>
        <p:nvPicPr>
          <p:cNvPr id="8" name="Slika 7">
            <a:extLst>
              <a:ext uri="{FF2B5EF4-FFF2-40B4-BE49-F238E27FC236}">
                <a16:creationId xmlns:a16="http://schemas.microsoft.com/office/drawing/2014/main" id="{EB0D5291-DD98-4026-B3AE-B18FEB98BE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927" y="-81311"/>
            <a:ext cx="7193966" cy="7039673"/>
          </a:xfrm>
          <a:prstGeom prst="rect">
            <a:avLst/>
          </a:prstGeom>
          <a:ln w="127000" cap="sq">
            <a:solidFill>
              <a:srgbClr val="C00000"/>
            </a:solidFill>
            <a:miter lim="800000"/>
          </a:ln>
          <a:effectLst>
            <a:outerShdw blurRad="57150" dist="50800" dir="2700000" algn="tl" rotWithShape="0">
              <a:srgbClr val="000000">
                <a:alpha val="40000"/>
              </a:srgbClr>
            </a:outerShdw>
          </a:effectLst>
        </p:spPr>
      </p:pic>
      <p:sp>
        <p:nvSpPr>
          <p:cNvPr id="9" name="Rezervirano mjesto sadržaja 2">
            <a:extLst>
              <a:ext uri="{FF2B5EF4-FFF2-40B4-BE49-F238E27FC236}">
                <a16:creationId xmlns:a16="http://schemas.microsoft.com/office/drawing/2014/main" id="{9D0A78CB-255D-466D-9F87-53DD852AAEEE}"/>
              </a:ext>
            </a:extLst>
          </p:cNvPr>
          <p:cNvSpPr txBox="1">
            <a:spLocks/>
          </p:cNvSpPr>
          <p:nvPr/>
        </p:nvSpPr>
        <p:spPr>
          <a:xfrm>
            <a:off x="7426283" y="1821596"/>
            <a:ext cx="4719253" cy="60779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b="1" dirty="0"/>
              <a:t>Read the story</a:t>
            </a:r>
            <a:r>
              <a:rPr lang="hr-HR" sz="2100" b="1" dirty="0"/>
              <a:t>. </a:t>
            </a:r>
            <a:r>
              <a:rPr lang="hr-HR" sz="2100" b="1" dirty="0" err="1"/>
              <a:t>Order</a:t>
            </a:r>
            <a:r>
              <a:rPr lang="hr-HR" sz="2100" b="1" dirty="0"/>
              <a:t> </a:t>
            </a:r>
            <a:r>
              <a:rPr lang="hr-HR" sz="2100" b="1" dirty="0" err="1"/>
              <a:t>the</a:t>
            </a:r>
            <a:r>
              <a:rPr lang="hr-HR" sz="2100" b="1" dirty="0"/>
              <a:t> </a:t>
            </a:r>
            <a:r>
              <a:rPr lang="hr-HR" sz="2100" b="1" dirty="0" err="1"/>
              <a:t>paragraphs</a:t>
            </a:r>
            <a:r>
              <a:rPr lang="hr-HR" sz="2100" b="1" dirty="0"/>
              <a:t>. </a:t>
            </a:r>
            <a:r>
              <a:rPr lang="hr-HR" sz="2100" b="1" dirty="0" err="1"/>
              <a:t>Fill</a:t>
            </a:r>
            <a:r>
              <a:rPr lang="hr-HR" sz="2100" b="1" dirty="0"/>
              <a:t> </a:t>
            </a:r>
            <a:r>
              <a:rPr lang="hr-HR" sz="2100" b="1" dirty="0" err="1"/>
              <a:t>in</a:t>
            </a:r>
            <a:r>
              <a:rPr lang="hr-HR" sz="2100" b="1" dirty="0"/>
              <a:t> </a:t>
            </a:r>
            <a:r>
              <a:rPr lang="hr-HR" sz="2100" b="1" dirty="0" err="1"/>
              <a:t>the</a:t>
            </a:r>
            <a:r>
              <a:rPr lang="hr-HR" sz="2100" b="1" dirty="0"/>
              <a:t> time </a:t>
            </a:r>
            <a:r>
              <a:rPr lang="hr-HR" sz="2100" b="1" dirty="0" err="1"/>
              <a:t>expressions</a:t>
            </a:r>
            <a:r>
              <a:rPr lang="hr-HR" sz="2100" b="1" dirty="0"/>
              <a:t> </a:t>
            </a:r>
            <a:r>
              <a:rPr lang="hr-HR" sz="2100" b="1" dirty="0" err="1"/>
              <a:t>below</a:t>
            </a:r>
            <a:r>
              <a:rPr lang="hr-HR" sz="2100" b="1" dirty="0"/>
              <a:t>.</a:t>
            </a:r>
            <a:r>
              <a:rPr lang="en-US" sz="2100" b="1" dirty="0"/>
              <a:t> </a:t>
            </a:r>
            <a:br>
              <a:rPr lang="hr-HR" sz="2100" b="1" dirty="0"/>
            </a:br>
            <a:r>
              <a:rPr lang="hr-HR" sz="2100" i="1" dirty="0"/>
              <a:t>Pročitaj priču, poredaj odlomke i nadopuni ponuđenim izrazima.</a:t>
            </a:r>
          </a:p>
          <a:p>
            <a:pPr marL="0" indent="0">
              <a:buNone/>
            </a:pPr>
            <a:endParaRPr lang="hr-HR" sz="2100" i="1" dirty="0"/>
          </a:p>
        </p:txBody>
      </p:sp>
      <p:sp>
        <p:nvSpPr>
          <p:cNvPr id="11" name="Rezervirano mjesto sadržaja 2">
            <a:extLst>
              <a:ext uri="{FF2B5EF4-FFF2-40B4-BE49-F238E27FC236}">
                <a16:creationId xmlns:a16="http://schemas.microsoft.com/office/drawing/2014/main" id="{CCF149DF-018E-4F1E-917D-03D01092E893}"/>
              </a:ext>
            </a:extLst>
          </p:cNvPr>
          <p:cNvSpPr txBox="1">
            <a:spLocks/>
          </p:cNvSpPr>
          <p:nvPr/>
        </p:nvSpPr>
        <p:spPr>
          <a:xfrm>
            <a:off x="2607554" y="1113396"/>
            <a:ext cx="2040187"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1400" i="1" dirty="0" err="1">
                <a:solidFill>
                  <a:srgbClr val="FF0000"/>
                </a:solidFill>
              </a:rPr>
              <a:t>After</a:t>
            </a:r>
            <a:r>
              <a:rPr lang="hr-HR" sz="1400" i="1" dirty="0">
                <a:solidFill>
                  <a:srgbClr val="FF0000"/>
                </a:solidFill>
              </a:rPr>
              <a:t> </a:t>
            </a:r>
            <a:r>
              <a:rPr lang="hr-HR" sz="1400" i="1" dirty="0" err="1">
                <a:solidFill>
                  <a:srgbClr val="FF0000"/>
                </a:solidFill>
              </a:rPr>
              <a:t>an</a:t>
            </a:r>
            <a:r>
              <a:rPr lang="hr-HR" sz="1400" i="1" dirty="0">
                <a:solidFill>
                  <a:srgbClr val="FF0000"/>
                </a:solidFill>
              </a:rPr>
              <a:t> </a:t>
            </a:r>
            <a:r>
              <a:rPr lang="hr-HR" sz="1400" i="1" dirty="0" err="1">
                <a:solidFill>
                  <a:srgbClr val="FF0000"/>
                </a:solidFill>
              </a:rPr>
              <a:t>hour</a:t>
            </a:r>
            <a:r>
              <a:rPr lang="hr-HR" sz="1400" i="1" dirty="0">
                <a:solidFill>
                  <a:srgbClr val="FF0000"/>
                </a:solidFill>
              </a:rPr>
              <a:t> on </a:t>
            </a:r>
            <a:r>
              <a:rPr lang="hr-HR" sz="1400" i="1" dirty="0" err="1">
                <a:solidFill>
                  <a:srgbClr val="FF0000"/>
                </a:solidFill>
              </a:rPr>
              <a:t>the</a:t>
            </a:r>
            <a:r>
              <a:rPr lang="hr-HR" sz="1400" i="1" dirty="0">
                <a:solidFill>
                  <a:srgbClr val="FF0000"/>
                </a:solidFill>
              </a:rPr>
              <a:t> </a:t>
            </a:r>
            <a:r>
              <a:rPr lang="hr-HR" sz="1400" i="1" dirty="0" err="1">
                <a:solidFill>
                  <a:srgbClr val="FF0000"/>
                </a:solidFill>
              </a:rPr>
              <a:t>road</a:t>
            </a:r>
            <a:endParaRPr lang="hr-HR" sz="1400" i="1" dirty="0">
              <a:solidFill>
                <a:srgbClr val="FF0000"/>
              </a:solidFill>
            </a:endParaRPr>
          </a:p>
        </p:txBody>
      </p:sp>
      <p:sp>
        <p:nvSpPr>
          <p:cNvPr id="12" name="Rezervirano mjesto sadržaja 2">
            <a:extLst>
              <a:ext uri="{FF2B5EF4-FFF2-40B4-BE49-F238E27FC236}">
                <a16:creationId xmlns:a16="http://schemas.microsoft.com/office/drawing/2014/main" id="{E5246A8C-6BCF-4AA6-99F0-26D61096E9FA}"/>
              </a:ext>
            </a:extLst>
          </p:cNvPr>
          <p:cNvSpPr txBox="1">
            <a:spLocks/>
          </p:cNvSpPr>
          <p:nvPr/>
        </p:nvSpPr>
        <p:spPr>
          <a:xfrm>
            <a:off x="6899202" y="3759530"/>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3</a:t>
            </a:r>
          </a:p>
        </p:txBody>
      </p:sp>
      <p:sp>
        <p:nvSpPr>
          <p:cNvPr id="13" name="Rezervirano mjesto sadržaja 2">
            <a:extLst>
              <a:ext uri="{FF2B5EF4-FFF2-40B4-BE49-F238E27FC236}">
                <a16:creationId xmlns:a16="http://schemas.microsoft.com/office/drawing/2014/main" id="{C1828C0B-D90E-4CAB-A0FB-E20078B34A50}"/>
              </a:ext>
            </a:extLst>
          </p:cNvPr>
          <p:cNvSpPr txBox="1">
            <a:spLocks/>
          </p:cNvSpPr>
          <p:nvPr/>
        </p:nvSpPr>
        <p:spPr>
          <a:xfrm>
            <a:off x="2241395" y="6537013"/>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4</a:t>
            </a:r>
          </a:p>
        </p:txBody>
      </p:sp>
      <p:sp>
        <p:nvSpPr>
          <p:cNvPr id="14" name="Rezervirano mjesto sadržaja 2">
            <a:extLst>
              <a:ext uri="{FF2B5EF4-FFF2-40B4-BE49-F238E27FC236}">
                <a16:creationId xmlns:a16="http://schemas.microsoft.com/office/drawing/2014/main" id="{CEC7D3A1-E905-469F-B32F-B63D81F9F8C8}"/>
              </a:ext>
            </a:extLst>
          </p:cNvPr>
          <p:cNvSpPr txBox="1">
            <a:spLocks/>
          </p:cNvSpPr>
          <p:nvPr/>
        </p:nvSpPr>
        <p:spPr>
          <a:xfrm>
            <a:off x="327669" y="2822633"/>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err="1">
                <a:solidFill>
                  <a:srgbClr val="FF0000"/>
                </a:solidFill>
              </a:rPr>
              <a:t>Then</a:t>
            </a:r>
            <a:endParaRPr lang="hr-HR" sz="2000" i="1" dirty="0">
              <a:solidFill>
                <a:srgbClr val="FF0000"/>
              </a:solidFill>
            </a:endParaRPr>
          </a:p>
        </p:txBody>
      </p:sp>
      <p:sp>
        <p:nvSpPr>
          <p:cNvPr id="15" name="Rezervirano mjesto sadržaja 2">
            <a:extLst>
              <a:ext uri="{FF2B5EF4-FFF2-40B4-BE49-F238E27FC236}">
                <a16:creationId xmlns:a16="http://schemas.microsoft.com/office/drawing/2014/main" id="{FA715A3F-F1C1-4C14-8A92-1B21C4243859}"/>
              </a:ext>
            </a:extLst>
          </p:cNvPr>
          <p:cNvSpPr txBox="1">
            <a:spLocks/>
          </p:cNvSpPr>
          <p:nvPr/>
        </p:nvSpPr>
        <p:spPr>
          <a:xfrm>
            <a:off x="6899201" y="4603060"/>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5</a:t>
            </a:r>
          </a:p>
        </p:txBody>
      </p:sp>
      <p:sp>
        <p:nvSpPr>
          <p:cNvPr id="16" name="Rezervirano mjesto sadržaja 2">
            <a:extLst>
              <a:ext uri="{FF2B5EF4-FFF2-40B4-BE49-F238E27FC236}">
                <a16:creationId xmlns:a16="http://schemas.microsoft.com/office/drawing/2014/main" id="{D4679362-C8F0-4F2F-B5E9-92429F5EF11E}"/>
              </a:ext>
            </a:extLst>
          </p:cNvPr>
          <p:cNvSpPr txBox="1">
            <a:spLocks/>
          </p:cNvSpPr>
          <p:nvPr/>
        </p:nvSpPr>
        <p:spPr>
          <a:xfrm>
            <a:off x="2633883" y="4088021"/>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In </a:t>
            </a:r>
            <a:r>
              <a:rPr lang="hr-HR" sz="2000" i="1" dirty="0" err="1">
                <a:solidFill>
                  <a:srgbClr val="FF0000"/>
                </a:solidFill>
              </a:rPr>
              <a:t>the</a:t>
            </a:r>
            <a:r>
              <a:rPr lang="hr-HR" sz="2000" i="1" dirty="0">
                <a:solidFill>
                  <a:srgbClr val="FF0000"/>
                </a:solidFill>
              </a:rPr>
              <a:t> </a:t>
            </a:r>
            <a:r>
              <a:rPr lang="hr-HR" sz="2000" i="1" dirty="0" err="1">
                <a:solidFill>
                  <a:srgbClr val="FF0000"/>
                </a:solidFill>
              </a:rPr>
              <a:t>end</a:t>
            </a:r>
            <a:endParaRPr lang="hr-HR" sz="2000" i="1" dirty="0">
              <a:solidFill>
                <a:srgbClr val="FF0000"/>
              </a:solidFill>
            </a:endParaRPr>
          </a:p>
        </p:txBody>
      </p:sp>
      <p:sp>
        <p:nvSpPr>
          <p:cNvPr id="17" name="Rezervirano mjesto sadržaja 2">
            <a:extLst>
              <a:ext uri="{FF2B5EF4-FFF2-40B4-BE49-F238E27FC236}">
                <a16:creationId xmlns:a16="http://schemas.microsoft.com/office/drawing/2014/main" id="{D62284D8-BB95-43D9-9A0B-B1F844F08F87}"/>
              </a:ext>
            </a:extLst>
          </p:cNvPr>
          <p:cNvSpPr txBox="1">
            <a:spLocks/>
          </p:cNvSpPr>
          <p:nvPr/>
        </p:nvSpPr>
        <p:spPr>
          <a:xfrm>
            <a:off x="4365442" y="3759530"/>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2</a:t>
            </a:r>
          </a:p>
        </p:txBody>
      </p:sp>
      <p:sp>
        <p:nvSpPr>
          <p:cNvPr id="18" name="Rezervirano mjesto sadržaja 2">
            <a:extLst>
              <a:ext uri="{FF2B5EF4-FFF2-40B4-BE49-F238E27FC236}">
                <a16:creationId xmlns:a16="http://schemas.microsoft.com/office/drawing/2014/main" id="{B533971D-A102-4604-890F-39FF8BC8AC9A}"/>
              </a:ext>
            </a:extLst>
          </p:cNvPr>
          <p:cNvSpPr txBox="1">
            <a:spLocks/>
          </p:cNvSpPr>
          <p:nvPr/>
        </p:nvSpPr>
        <p:spPr>
          <a:xfrm>
            <a:off x="4827237" y="1075738"/>
            <a:ext cx="1604403" cy="5150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hr-HR" sz="2000" i="1" dirty="0">
                <a:solidFill>
                  <a:srgbClr val="FF0000"/>
                </a:solidFill>
              </a:rPr>
              <a:t>First</a:t>
            </a:r>
          </a:p>
        </p:txBody>
      </p:sp>
      <p:sp>
        <p:nvSpPr>
          <p:cNvPr id="19" name="Rezervirano mjesto sadržaja 2">
            <a:extLst>
              <a:ext uri="{FF2B5EF4-FFF2-40B4-BE49-F238E27FC236}">
                <a16:creationId xmlns:a16="http://schemas.microsoft.com/office/drawing/2014/main" id="{CF973FC7-7A1F-4415-AADD-71FAFF31BAC6}"/>
              </a:ext>
            </a:extLst>
          </p:cNvPr>
          <p:cNvSpPr txBox="1">
            <a:spLocks/>
          </p:cNvSpPr>
          <p:nvPr/>
        </p:nvSpPr>
        <p:spPr>
          <a:xfrm>
            <a:off x="7509350" y="4603060"/>
            <a:ext cx="4719253" cy="60779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hr-HR" sz="2100" i="1" dirty="0"/>
              <a:t>Razmisli o riječima kojima bi opisao zanimljiv događaj koji bi volio gledati u nekom filmu.</a:t>
            </a:r>
          </a:p>
          <a:p>
            <a:pPr marL="0" indent="0">
              <a:buNone/>
            </a:pPr>
            <a:r>
              <a:rPr lang="hr-HR" sz="2100" i="1" dirty="0"/>
              <a:t>Zapiši te riječi u svoju bilježnicu kao oluju ideja.</a:t>
            </a:r>
          </a:p>
          <a:p>
            <a:pPr marL="0" indent="0">
              <a:buNone/>
            </a:pPr>
            <a:r>
              <a:rPr lang="hr-HR" sz="2100" i="1" dirty="0"/>
              <a:t>Zamisli događaj koji si opisivao.</a:t>
            </a:r>
          </a:p>
        </p:txBody>
      </p:sp>
    </p:spTree>
    <p:extLst>
      <p:ext uri="{BB962C8B-B14F-4D97-AF65-F5344CB8AC3E}">
        <p14:creationId xmlns:p14="http://schemas.microsoft.com/office/powerpoint/2010/main" val="397016416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1000"/>
                                        <p:tgtEl>
                                          <p:spTgt spid="9">
                                            <p:txEl>
                                              <p:pRg st="0" end="0"/>
                                            </p:txEl>
                                          </p:spTgt>
                                        </p:tgtEl>
                                      </p:cBhvr>
                                    </p:animEffect>
                                    <p:anim calcmode="lin" valueType="num">
                                      <p:cBhvr>
                                        <p:cTn id="25"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wipe(left)">
                                      <p:cBhvr>
                                        <p:cTn id="31" dur="500"/>
                                        <p:tgtEl>
                                          <p:spTgt spid="1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1">
                                            <p:txEl>
                                              <p:pRg st="0" end="0"/>
                                            </p:txEl>
                                          </p:spTgt>
                                        </p:tgtEl>
                                        <p:attrNameLst>
                                          <p:attrName>style.visibility</p:attrName>
                                        </p:attrNameLst>
                                      </p:cBhvr>
                                      <p:to>
                                        <p:strVal val="visible"/>
                                      </p:to>
                                    </p:set>
                                    <p:animEffect transition="in" filter="wipe(left)">
                                      <p:cBhvr>
                                        <p:cTn id="36" dur="500"/>
                                        <p:tgtEl>
                                          <p:spTgt spid="11">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2">
                                            <p:txEl>
                                              <p:pRg st="0" end="0"/>
                                            </p:txEl>
                                          </p:spTgt>
                                        </p:tgtEl>
                                        <p:attrNameLst>
                                          <p:attrName>style.visibility</p:attrName>
                                        </p:attrNameLst>
                                      </p:cBhvr>
                                      <p:to>
                                        <p:strVal val="visible"/>
                                      </p:to>
                                    </p:set>
                                    <p:animEffect transition="in" filter="wipe(left)">
                                      <p:cBhvr>
                                        <p:cTn id="41" dur="500"/>
                                        <p:tgtEl>
                                          <p:spTgt spid="12">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8">
                                            <p:txEl>
                                              <p:pRg st="0" end="0"/>
                                            </p:txEl>
                                          </p:spTgt>
                                        </p:tgtEl>
                                        <p:attrNameLst>
                                          <p:attrName>style.visibility</p:attrName>
                                        </p:attrNameLst>
                                      </p:cBhvr>
                                      <p:to>
                                        <p:strVal val="visible"/>
                                      </p:to>
                                    </p:set>
                                    <p:animEffect transition="in" filter="wipe(left)">
                                      <p:cBhvr>
                                        <p:cTn id="46" dur="500"/>
                                        <p:tgtEl>
                                          <p:spTgt spid="18">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13">
                                            <p:txEl>
                                              <p:pRg st="0" end="0"/>
                                            </p:txEl>
                                          </p:spTgt>
                                        </p:tgtEl>
                                        <p:attrNameLst>
                                          <p:attrName>style.visibility</p:attrName>
                                        </p:attrNameLst>
                                      </p:cBhvr>
                                      <p:to>
                                        <p:strVal val="visible"/>
                                      </p:to>
                                    </p:set>
                                    <p:animEffect transition="in" filter="wipe(left)">
                                      <p:cBhvr>
                                        <p:cTn id="51" dur="500"/>
                                        <p:tgtEl>
                                          <p:spTgt spid="13">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4">
                                            <p:txEl>
                                              <p:pRg st="0" end="0"/>
                                            </p:txEl>
                                          </p:spTgt>
                                        </p:tgtEl>
                                        <p:attrNameLst>
                                          <p:attrName>style.visibility</p:attrName>
                                        </p:attrNameLst>
                                      </p:cBhvr>
                                      <p:to>
                                        <p:strVal val="visible"/>
                                      </p:to>
                                    </p:set>
                                    <p:animEffect transition="in" filter="wipe(left)">
                                      <p:cBhvr>
                                        <p:cTn id="56" dur="500"/>
                                        <p:tgtEl>
                                          <p:spTgt spid="14">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5">
                                            <p:txEl>
                                              <p:pRg st="0" end="0"/>
                                            </p:txEl>
                                          </p:spTgt>
                                        </p:tgtEl>
                                        <p:attrNameLst>
                                          <p:attrName>style.visibility</p:attrName>
                                        </p:attrNameLst>
                                      </p:cBhvr>
                                      <p:to>
                                        <p:strVal val="visible"/>
                                      </p:to>
                                    </p:set>
                                    <p:animEffect transition="in" filter="wipe(left)">
                                      <p:cBhvr>
                                        <p:cTn id="61" dur="500"/>
                                        <p:tgtEl>
                                          <p:spTgt spid="15">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wipe(left)">
                                      <p:cBhvr>
                                        <p:cTn id="66" dur="500"/>
                                        <p:tgtEl>
                                          <p:spTgt spid="16">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19">
                                            <p:txEl>
                                              <p:pRg st="0" end="0"/>
                                            </p:txEl>
                                          </p:spTgt>
                                        </p:tgtEl>
                                        <p:attrNameLst>
                                          <p:attrName>style.visibility</p:attrName>
                                        </p:attrNameLst>
                                      </p:cBhvr>
                                      <p:to>
                                        <p:strVal val="visible"/>
                                      </p:to>
                                    </p:set>
                                    <p:animEffect transition="in" filter="fade">
                                      <p:cBhvr>
                                        <p:cTn id="71" dur="1000"/>
                                        <p:tgtEl>
                                          <p:spTgt spid="19">
                                            <p:txEl>
                                              <p:pRg st="0" end="0"/>
                                            </p:txEl>
                                          </p:spTgt>
                                        </p:tgtEl>
                                      </p:cBhvr>
                                    </p:animEffect>
                                    <p:anim calcmode="lin" valueType="num">
                                      <p:cBhvr>
                                        <p:cTn id="72" dur="10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73" dur="1000" fill="hold"/>
                                        <p:tgtEl>
                                          <p:spTgt spid="1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9">
                                            <p:txEl>
                                              <p:pRg st="1" end="1"/>
                                            </p:txEl>
                                          </p:spTgt>
                                        </p:tgtEl>
                                        <p:attrNameLst>
                                          <p:attrName>style.visibility</p:attrName>
                                        </p:attrNameLst>
                                      </p:cBhvr>
                                      <p:to>
                                        <p:strVal val="visible"/>
                                      </p:to>
                                    </p:set>
                                    <p:animEffect transition="in" filter="fade">
                                      <p:cBhvr>
                                        <p:cTn id="78" dur="1000"/>
                                        <p:tgtEl>
                                          <p:spTgt spid="19">
                                            <p:txEl>
                                              <p:pRg st="1" end="1"/>
                                            </p:txEl>
                                          </p:spTgt>
                                        </p:tgtEl>
                                      </p:cBhvr>
                                    </p:animEffect>
                                    <p:anim calcmode="lin" valueType="num">
                                      <p:cBhvr>
                                        <p:cTn id="79" dur="1000" fill="hold"/>
                                        <p:tgtEl>
                                          <p:spTgt spid="19">
                                            <p:txEl>
                                              <p:pRg st="1" end="1"/>
                                            </p:txEl>
                                          </p:spTgt>
                                        </p:tgtEl>
                                        <p:attrNameLst>
                                          <p:attrName>ppt_x</p:attrName>
                                        </p:attrNameLst>
                                      </p:cBhvr>
                                      <p:tavLst>
                                        <p:tav tm="0">
                                          <p:val>
                                            <p:strVal val="#ppt_x"/>
                                          </p:val>
                                        </p:tav>
                                        <p:tav tm="100000">
                                          <p:val>
                                            <p:strVal val="#ppt_x"/>
                                          </p:val>
                                        </p:tav>
                                      </p:tavLst>
                                    </p:anim>
                                    <p:anim calcmode="lin" valueType="num">
                                      <p:cBhvr>
                                        <p:cTn id="80" dur="1000" fill="hold"/>
                                        <p:tgtEl>
                                          <p:spTgt spid="1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grpId="0" nodeType="clickEffect">
                                  <p:stCondLst>
                                    <p:cond delay="0"/>
                                  </p:stCondLst>
                                  <p:childTnLst>
                                    <p:set>
                                      <p:cBhvr>
                                        <p:cTn id="84" dur="1" fill="hold">
                                          <p:stCondLst>
                                            <p:cond delay="0"/>
                                          </p:stCondLst>
                                        </p:cTn>
                                        <p:tgtEl>
                                          <p:spTgt spid="19">
                                            <p:txEl>
                                              <p:pRg st="2" end="2"/>
                                            </p:txEl>
                                          </p:spTgt>
                                        </p:tgtEl>
                                        <p:attrNameLst>
                                          <p:attrName>style.visibility</p:attrName>
                                        </p:attrNameLst>
                                      </p:cBhvr>
                                      <p:to>
                                        <p:strVal val="visible"/>
                                      </p:to>
                                    </p:set>
                                    <p:animEffect transition="in" filter="fade">
                                      <p:cBhvr>
                                        <p:cTn id="85" dur="1000"/>
                                        <p:tgtEl>
                                          <p:spTgt spid="19">
                                            <p:txEl>
                                              <p:pRg st="2" end="2"/>
                                            </p:txEl>
                                          </p:spTgt>
                                        </p:tgtEl>
                                      </p:cBhvr>
                                    </p:animEffect>
                                    <p:anim calcmode="lin" valueType="num">
                                      <p:cBhvr>
                                        <p:cTn id="86" dur="1000" fill="hold"/>
                                        <p:tgtEl>
                                          <p:spTgt spid="19">
                                            <p:txEl>
                                              <p:pRg st="2" end="2"/>
                                            </p:txEl>
                                          </p:spTgt>
                                        </p:tgtEl>
                                        <p:attrNameLst>
                                          <p:attrName>ppt_x</p:attrName>
                                        </p:attrNameLst>
                                      </p:cBhvr>
                                      <p:tavLst>
                                        <p:tav tm="0">
                                          <p:val>
                                            <p:strVal val="#ppt_x"/>
                                          </p:val>
                                        </p:tav>
                                        <p:tav tm="100000">
                                          <p:val>
                                            <p:strVal val="#ppt_x"/>
                                          </p:val>
                                        </p:tav>
                                      </p:tavLst>
                                    </p:anim>
                                    <p:anim calcmode="lin" valueType="num">
                                      <p:cBhvr>
                                        <p:cTn id="87" dur="1000" fill="hold"/>
                                        <p:tgtEl>
                                          <p:spTgt spid="1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build="p"/>
      <p:bldP spid="11" grpId="0" build="p"/>
      <p:bldP spid="12" grpId="0" build="p"/>
      <p:bldP spid="13" grpId="0" build="p"/>
      <p:bldP spid="14" grpId="0" build="p"/>
      <p:bldP spid="15" grpId="0" build="p"/>
      <p:bldP spid="16" grpId="0" build="p"/>
      <p:bldP spid="17" grpId="0" build="p"/>
      <p:bldP spid="18" grpId="0" build="p"/>
      <p:bldP spid="1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lika 5">
            <a:extLst>
              <a:ext uri="{FF2B5EF4-FFF2-40B4-BE49-F238E27FC236}">
                <a16:creationId xmlns:a16="http://schemas.microsoft.com/office/drawing/2014/main" id="{99C9409A-5B1D-4B47-AAAB-5851388DCA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55"/>
            <a:ext cx="5122620" cy="6842489"/>
          </a:xfrm>
          <a:prstGeom prst="rect">
            <a:avLst/>
          </a:prstGeom>
        </p:spPr>
      </p:pic>
      <p:sp>
        <p:nvSpPr>
          <p:cNvPr id="7" name="Rezervirano mjesto sadržaja 2">
            <a:extLst>
              <a:ext uri="{FF2B5EF4-FFF2-40B4-BE49-F238E27FC236}">
                <a16:creationId xmlns:a16="http://schemas.microsoft.com/office/drawing/2014/main" id="{16EEB431-951C-424F-9D87-09D8D978A648}"/>
              </a:ext>
            </a:extLst>
          </p:cNvPr>
          <p:cNvSpPr txBox="1">
            <a:spLocks/>
          </p:cNvSpPr>
          <p:nvPr/>
        </p:nvSpPr>
        <p:spPr>
          <a:xfrm>
            <a:off x="5122620" y="0"/>
            <a:ext cx="6019800" cy="5213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hr-HR" sz="2000" b="1" dirty="0"/>
              <a:t>Open </a:t>
            </a:r>
            <a:r>
              <a:rPr lang="hr-HR" sz="2000" b="1" dirty="0" err="1"/>
              <a:t>your</a:t>
            </a:r>
            <a:r>
              <a:rPr lang="hr-HR" sz="2000" b="1" dirty="0"/>
              <a:t> </a:t>
            </a:r>
            <a:r>
              <a:rPr lang="hr-HR" sz="2000" b="1" dirty="0" err="1"/>
              <a:t>book</a:t>
            </a:r>
            <a:r>
              <a:rPr lang="hr-HR" sz="2000" b="1" dirty="0"/>
              <a:t>, </a:t>
            </a:r>
            <a:r>
              <a:rPr lang="hr-HR" sz="2000" b="1" dirty="0" err="1"/>
              <a:t>page</a:t>
            </a:r>
            <a:r>
              <a:rPr lang="hr-HR" sz="2000" b="1" dirty="0"/>
              <a:t> 45.</a:t>
            </a:r>
          </a:p>
        </p:txBody>
      </p:sp>
      <p:sp>
        <p:nvSpPr>
          <p:cNvPr id="9" name="Rezervirano mjesto sadržaja 2">
            <a:extLst>
              <a:ext uri="{FF2B5EF4-FFF2-40B4-BE49-F238E27FC236}">
                <a16:creationId xmlns:a16="http://schemas.microsoft.com/office/drawing/2014/main" id="{9D0A78CB-255D-466D-9F87-53DD852AAEEE}"/>
              </a:ext>
            </a:extLst>
          </p:cNvPr>
          <p:cNvSpPr txBox="1">
            <a:spLocks/>
          </p:cNvSpPr>
          <p:nvPr/>
        </p:nvSpPr>
        <p:spPr>
          <a:xfrm>
            <a:off x="5122620" y="1156771"/>
            <a:ext cx="6976453" cy="645349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hr-HR" sz="2100" i="1" dirty="0"/>
              <a:t>Na ovoj stranici ti se nalaze upute za pisanje priče:</a:t>
            </a:r>
          </a:p>
          <a:p>
            <a:pPr marL="0" indent="0">
              <a:buNone/>
            </a:pPr>
            <a:r>
              <a:rPr lang="hr-HR" sz="2100" i="1" dirty="0"/>
              <a:t>1. korak: zapiši po jednu rečenicu s početcima iz prve upute (</a:t>
            </a:r>
            <a:r>
              <a:rPr lang="hr-HR" sz="2100" i="1" dirty="0" err="1"/>
              <a:t>first</a:t>
            </a:r>
            <a:r>
              <a:rPr lang="hr-HR" sz="2100" i="1" dirty="0"/>
              <a:t>, </a:t>
            </a:r>
            <a:r>
              <a:rPr lang="hr-HR" sz="2100" i="1" dirty="0" err="1"/>
              <a:t>then</a:t>
            </a:r>
            <a:r>
              <a:rPr lang="hr-HR" sz="2100" i="1" dirty="0"/>
              <a:t>, </a:t>
            </a:r>
            <a:r>
              <a:rPr lang="hr-HR" sz="2100" i="1" dirty="0" err="1"/>
              <a:t>after</a:t>
            </a:r>
            <a:r>
              <a:rPr lang="hr-HR" sz="2100" i="1" dirty="0"/>
              <a:t> </a:t>
            </a:r>
            <a:r>
              <a:rPr lang="hr-HR" sz="2100" i="1" dirty="0" err="1"/>
              <a:t>that</a:t>
            </a:r>
            <a:r>
              <a:rPr lang="hr-HR" sz="2100" i="1" dirty="0"/>
              <a:t>, </a:t>
            </a:r>
            <a:r>
              <a:rPr lang="hr-HR" sz="2100" i="1" dirty="0" err="1"/>
              <a:t>next</a:t>
            </a:r>
            <a:r>
              <a:rPr lang="hr-HR" sz="2100" i="1" dirty="0"/>
              <a:t>, </a:t>
            </a:r>
            <a:r>
              <a:rPr lang="hr-HR" sz="2100" i="1" dirty="0" err="1"/>
              <a:t>after</a:t>
            </a:r>
            <a:r>
              <a:rPr lang="hr-HR" sz="2100" i="1" dirty="0"/>
              <a:t> a </a:t>
            </a:r>
            <a:r>
              <a:rPr lang="hr-HR" sz="2100" i="1" dirty="0" err="1"/>
              <a:t>while</a:t>
            </a:r>
            <a:r>
              <a:rPr lang="hr-HR" sz="2100" i="1" dirty="0"/>
              <a:t>, </a:t>
            </a:r>
            <a:r>
              <a:rPr lang="hr-HR" sz="2100" i="1" dirty="0" err="1"/>
              <a:t>in</a:t>
            </a:r>
            <a:r>
              <a:rPr lang="hr-HR" sz="2100" i="1" dirty="0"/>
              <a:t> </a:t>
            </a:r>
            <a:r>
              <a:rPr lang="hr-HR" sz="2100" i="1" dirty="0" err="1"/>
              <a:t>the</a:t>
            </a:r>
            <a:r>
              <a:rPr lang="hr-HR" sz="2100" i="1" dirty="0"/>
              <a:t> </a:t>
            </a:r>
            <a:r>
              <a:rPr lang="hr-HR" sz="2100" i="1" dirty="0" err="1"/>
              <a:t>end</a:t>
            </a:r>
            <a:r>
              <a:rPr lang="hr-HR" sz="2100" i="1" dirty="0"/>
              <a:t>, </a:t>
            </a:r>
            <a:r>
              <a:rPr lang="hr-HR" sz="2100" i="1" dirty="0" err="1"/>
              <a:t>finally</a:t>
            </a:r>
            <a:r>
              <a:rPr lang="hr-HR" sz="2100" i="1" dirty="0"/>
              <a:t>), a ispod svake rečenice ostavi nekoliko praznih redaka za dopunjavanje</a:t>
            </a:r>
          </a:p>
          <a:p>
            <a:pPr marL="0" indent="0">
              <a:buNone/>
            </a:pPr>
            <a:r>
              <a:rPr lang="hr-HR" sz="2100" i="1" dirty="0"/>
              <a:t>2. korak: dodaj odgovore na pitanja koja se mogu postaviti o priči (druga uputa u udžbeniku na 45. stranici. Pitanja počinju s </a:t>
            </a:r>
            <a:r>
              <a:rPr lang="hr-HR" sz="2100" i="1" dirty="0" err="1"/>
              <a:t>when</a:t>
            </a:r>
            <a:r>
              <a:rPr lang="hr-HR" sz="2100" i="1" dirty="0"/>
              <a:t>, </a:t>
            </a:r>
            <a:r>
              <a:rPr lang="hr-HR" sz="2100" i="1" dirty="0" err="1"/>
              <a:t>where</a:t>
            </a:r>
            <a:r>
              <a:rPr lang="hr-HR" sz="2100" i="1" dirty="0"/>
              <a:t>, </a:t>
            </a:r>
            <a:r>
              <a:rPr lang="hr-HR" sz="2100" i="1" dirty="0" err="1"/>
              <a:t>who</a:t>
            </a:r>
            <a:r>
              <a:rPr lang="hr-HR" sz="2100" i="1" dirty="0"/>
              <a:t>, how, </a:t>
            </a:r>
            <a:r>
              <a:rPr lang="hr-HR" sz="2100" i="1" dirty="0" err="1"/>
              <a:t>why</a:t>
            </a:r>
            <a:r>
              <a:rPr lang="hr-HR" sz="2100" i="1" dirty="0"/>
              <a:t>)</a:t>
            </a:r>
          </a:p>
          <a:p>
            <a:pPr marL="0" indent="0">
              <a:buNone/>
            </a:pPr>
            <a:r>
              <a:rPr lang="hr-HR" sz="2100" i="1" dirty="0"/>
              <a:t>3. korak: dopuni priču podatcima koji opisuju osjete (ono što se vidi, čuje, može pomirisati, dodirnuti, okusiti)</a:t>
            </a:r>
          </a:p>
          <a:p>
            <a:pPr marL="0" indent="0">
              <a:buNone/>
            </a:pPr>
            <a:r>
              <a:rPr lang="hr-HR" sz="2100" i="1" dirty="0"/>
              <a:t>4. korak: dopuni priču podatcima/detaljima koji bi tvojim vršnjacima bili zanimljivi – smiješni/strašni/iznenađujući</a:t>
            </a:r>
          </a:p>
          <a:p>
            <a:pPr marL="0" indent="0">
              <a:buNone/>
            </a:pPr>
            <a:r>
              <a:rPr lang="hr-HR" sz="2100" i="1" dirty="0"/>
              <a:t>5. korak: daj naslov svojoj priči.</a:t>
            </a:r>
          </a:p>
        </p:txBody>
      </p:sp>
    </p:spTree>
    <p:extLst>
      <p:ext uri="{BB962C8B-B14F-4D97-AF65-F5344CB8AC3E}">
        <p14:creationId xmlns:p14="http://schemas.microsoft.com/office/powerpoint/2010/main" val="29896740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1000"/>
                                        <p:tgtEl>
                                          <p:spTgt spid="9">
                                            <p:txEl>
                                              <p:pRg st="0" end="0"/>
                                            </p:txEl>
                                          </p:spTgt>
                                        </p:tgtEl>
                                      </p:cBhvr>
                                    </p:animEffect>
                                    <p:anim calcmode="lin" valueType="num">
                                      <p:cBhvr>
                                        <p:cTn id="1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9">
                                            <p:txEl>
                                              <p:pRg st="1" end="1"/>
                                            </p:txEl>
                                          </p:spTgt>
                                        </p:tgtEl>
                                        <p:attrNameLst>
                                          <p:attrName>style.visibility</p:attrName>
                                        </p:attrNameLst>
                                      </p:cBhvr>
                                      <p:to>
                                        <p:strVal val="visible"/>
                                      </p:to>
                                    </p:set>
                                    <p:animEffect transition="in" filter="fade">
                                      <p:cBhvr>
                                        <p:cTn id="24" dur="1000"/>
                                        <p:tgtEl>
                                          <p:spTgt spid="9">
                                            <p:txEl>
                                              <p:pRg st="1" end="1"/>
                                            </p:txEl>
                                          </p:spTgt>
                                        </p:tgtEl>
                                      </p:cBhvr>
                                    </p:animEffect>
                                    <p:anim calcmode="lin" valueType="num">
                                      <p:cBhvr>
                                        <p:cTn id="2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animEffect transition="in" filter="fade">
                                      <p:cBhvr>
                                        <p:cTn id="31" dur="1000"/>
                                        <p:tgtEl>
                                          <p:spTgt spid="9">
                                            <p:txEl>
                                              <p:pRg st="2" end="2"/>
                                            </p:txEl>
                                          </p:spTgt>
                                        </p:tgtEl>
                                      </p:cBhvr>
                                    </p:animEffect>
                                    <p:anim calcmode="lin" valueType="num">
                                      <p:cBhvr>
                                        <p:cTn id="32" dur="10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9">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9">
                                            <p:txEl>
                                              <p:pRg st="3" end="3"/>
                                            </p:txEl>
                                          </p:spTgt>
                                        </p:tgtEl>
                                        <p:attrNameLst>
                                          <p:attrName>style.visibility</p:attrName>
                                        </p:attrNameLst>
                                      </p:cBhvr>
                                      <p:to>
                                        <p:strVal val="visible"/>
                                      </p:to>
                                    </p:set>
                                    <p:animEffect transition="in" filter="fade">
                                      <p:cBhvr>
                                        <p:cTn id="38" dur="1000"/>
                                        <p:tgtEl>
                                          <p:spTgt spid="9">
                                            <p:txEl>
                                              <p:pRg st="3" end="3"/>
                                            </p:txEl>
                                          </p:spTgt>
                                        </p:tgtEl>
                                      </p:cBhvr>
                                    </p:animEffect>
                                    <p:anim calcmode="lin" valueType="num">
                                      <p:cBhvr>
                                        <p:cTn id="39"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9">
                                            <p:txEl>
                                              <p:pRg st="4" end="4"/>
                                            </p:txEl>
                                          </p:spTgt>
                                        </p:tgtEl>
                                        <p:attrNameLst>
                                          <p:attrName>style.visibility</p:attrName>
                                        </p:attrNameLst>
                                      </p:cBhvr>
                                      <p:to>
                                        <p:strVal val="visible"/>
                                      </p:to>
                                    </p:set>
                                    <p:animEffect transition="in" filter="fade">
                                      <p:cBhvr>
                                        <p:cTn id="45" dur="1000"/>
                                        <p:tgtEl>
                                          <p:spTgt spid="9">
                                            <p:txEl>
                                              <p:pRg st="4" end="4"/>
                                            </p:txEl>
                                          </p:spTgt>
                                        </p:tgtEl>
                                      </p:cBhvr>
                                    </p:animEffect>
                                    <p:anim calcmode="lin" valueType="num">
                                      <p:cBhvr>
                                        <p:cTn id="46"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47"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9">
                                            <p:txEl>
                                              <p:pRg st="5" end="5"/>
                                            </p:txEl>
                                          </p:spTgt>
                                        </p:tgtEl>
                                        <p:attrNameLst>
                                          <p:attrName>style.visibility</p:attrName>
                                        </p:attrNameLst>
                                      </p:cBhvr>
                                      <p:to>
                                        <p:strVal val="visible"/>
                                      </p:to>
                                    </p:set>
                                    <p:animEffect transition="in" filter="fade">
                                      <p:cBhvr>
                                        <p:cTn id="52" dur="1000"/>
                                        <p:tgtEl>
                                          <p:spTgt spid="9">
                                            <p:txEl>
                                              <p:pRg st="5" end="5"/>
                                            </p:txEl>
                                          </p:spTgt>
                                        </p:tgtEl>
                                      </p:cBhvr>
                                    </p:animEffect>
                                    <p:anim calcmode="lin" valueType="num">
                                      <p:cBhvr>
                                        <p:cTn id="53" dur="10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54" dur="1000" fill="hold"/>
                                        <p:tgtEl>
                                          <p:spTgt spid="9">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lika 5">
            <a:extLst>
              <a:ext uri="{FF2B5EF4-FFF2-40B4-BE49-F238E27FC236}">
                <a16:creationId xmlns:a16="http://schemas.microsoft.com/office/drawing/2014/main" id="{99C9409A-5B1D-4B47-AAAB-5851388DCA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379"/>
            <a:ext cx="5122620" cy="6833242"/>
          </a:xfrm>
          <a:prstGeom prst="rect">
            <a:avLst/>
          </a:prstGeom>
        </p:spPr>
      </p:pic>
      <p:sp>
        <p:nvSpPr>
          <p:cNvPr id="7" name="Rezervirano mjesto sadržaja 2">
            <a:extLst>
              <a:ext uri="{FF2B5EF4-FFF2-40B4-BE49-F238E27FC236}">
                <a16:creationId xmlns:a16="http://schemas.microsoft.com/office/drawing/2014/main" id="{16EEB431-951C-424F-9D87-09D8D978A648}"/>
              </a:ext>
            </a:extLst>
          </p:cNvPr>
          <p:cNvSpPr txBox="1">
            <a:spLocks/>
          </p:cNvSpPr>
          <p:nvPr/>
        </p:nvSpPr>
        <p:spPr>
          <a:xfrm>
            <a:off x="5122620" y="0"/>
            <a:ext cx="4812180" cy="5213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hr-HR" sz="2000" b="1" dirty="0"/>
              <a:t>Open </a:t>
            </a:r>
            <a:r>
              <a:rPr lang="hr-HR" sz="2000" b="1" dirty="0" err="1"/>
              <a:t>your</a:t>
            </a:r>
            <a:r>
              <a:rPr lang="hr-HR" sz="2000" b="1" dirty="0"/>
              <a:t> </a:t>
            </a:r>
            <a:r>
              <a:rPr lang="hr-HR" sz="2000" b="1" dirty="0" err="1"/>
              <a:t>exercise</a:t>
            </a:r>
            <a:r>
              <a:rPr lang="hr-HR" sz="2000" b="1" dirty="0"/>
              <a:t> </a:t>
            </a:r>
            <a:r>
              <a:rPr lang="hr-HR" sz="2000" b="1" dirty="0" err="1"/>
              <a:t>book</a:t>
            </a:r>
            <a:r>
              <a:rPr lang="hr-HR" sz="2000" b="1" dirty="0"/>
              <a:t>, </a:t>
            </a:r>
            <a:r>
              <a:rPr lang="hr-HR" sz="2000" b="1" dirty="0" err="1"/>
              <a:t>page</a:t>
            </a:r>
            <a:r>
              <a:rPr lang="hr-HR" sz="2000" b="1" dirty="0"/>
              <a:t> 44.</a:t>
            </a:r>
          </a:p>
        </p:txBody>
      </p:sp>
      <p:pic>
        <p:nvPicPr>
          <p:cNvPr id="8" name="Slika 7">
            <a:extLst>
              <a:ext uri="{FF2B5EF4-FFF2-40B4-BE49-F238E27FC236}">
                <a16:creationId xmlns:a16="http://schemas.microsoft.com/office/drawing/2014/main" id="{EB0D5291-DD98-4026-B3AE-B18FEB98BE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7655" y="2981701"/>
            <a:ext cx="9271410" cy="2470744"/>
          </a:xfrm>
          <a:prstGeom prst="rect">
            <a:avLst/>
          </a:prstGeom>
          <a:ln w="127000" cap="sq">
            <a:solidFill>
              <a:srgbClr val="C00000"/>
            </a:solidFill>
            <a:miter lim="800000"/>
          </a:ln>
          <a:effectLst>
            <a:outerShdw blurRad="57150" dist="50800" dir="2700000" algn="tl" rotWithShape="0">
              <a:srgbClr val="000000">
                <a:alpha val="40000"/>
              </a:srgbClr>
            </a:outerShdw>
          </a:effectLst>
        </p:spPr>
      </p:pic>
      <p:sp>
        <p:nvSpPr>
          <p:cNvPr id="9" name="Rezervirano mjesto sadržaja 2">
            <a:extLst>
              <a:ext uri="{FF2B5EF4-FFF2-40B4-BE49-F238E27FC236}">
                <a16:creationId xmlns:a16="http://schemas.microsoft.com/office/drawing/2014/main" id="{9D0A78CB-255D-466D-9F87-53DD852AAEEE}"/>
              </a:ext>
            </a:extLst>
          </p:cNvPr>
          <p:cNvSpPr txBox="1">
            <a:spLocks/>
          </p:cNvSpPr>
          <p:nvPr/>
        </p:nvSpPr>
        <p:spPr>
          <a:xfrm>
            <a:off x="5122620" y="2218204"/>
            <a:ext cx="6676445" cy="60779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00" b="1" dirty="0"/>
              <a:t>Read the story</a:t>
            </a:r>
            <a:r>
              <a:rPr lang="hr-HR" sz="2100" b="1" dirty="0"/>
              <a:t> </a:t>
            </a:r>
            <a:r>
              <a:rPr lang="hr-HR" sz="2100" b="1" dirty="0" err="1"/>
              <a:t>again</a:t>
            </a:r>
            <a:r>
              <a:rPr lang="hr-HR" sz="2100" b="1" dirty="0"/>
              <a:t> </a:t>
            </a:r>
            <a:r>
              <a:rPr lang="hr-HR" sz="2100" b="1" dirty="0" err="1"/>
              <a:t>and</a:t>
            </a:r>
            <a:r>
              <a:rPr lang="hr-HR" sz="2100" b="1" dirty="0"/>
              <a:t> take notes. </a:t>
            </a:r>
            <a:br>
              <a:rPr lang="hr-HR" sz="2100" b="1" dirty="0"/>
            </a:br>
            <a:r>
              <a:rPr lang="hr-HR" sz="2100" i="1" dirty="0"/>
              <a:t>Pročitaj priču još jednom i zabilježi najvažnije informacije.</a:t>
            </a:r>
          </a:p>
          <a:p>
            <a:pPr marL="0" indent="0">
              <a:buNone/>
            </a:pPr>
            <a:endParaRPr lang="hr-HR" sz="2100" i="1" dirty="0"/>
          </a:p>
        </p:txBody>
      </p:sp>
    </p:spTree>
    <p:extLst>
      <p:ext uri="{BB962C8B-B14F-4D97-AF65-F5344CB8AC3E}">
        <p14:creationId xmlns:p14="http://schemas.microsoft.com/office/powerpoint/2010/main" val="296404507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42" presetClass="entr" presetSubtype="0" fill="hold" grpId="0" nodeType="withEffect">
                                  <p:stCondLst>
                                    <p:cond delay="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1000"/>
                                        <p:tgtEl>
                                          <p:spTgt spid="9">
                                            <p:txEl>
                                              <p:pRg st="0" end="0"/>
                                            </p:txEl>
                                          </p:spTgt>
                                        </p:tgtEl>
                                      </p:cBhvr>
                                    </p:animEffect>
                                    <p:anim calcmode="lin" valueType="num">
                                      <p:cBhvr>
                                        <p:cTn id="25"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9" grpId="0" build="p"/>
    </p:bldLst>
  </p:timing>
</p:sld>
</file>

<file path=ppt/theme/theme1.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1880</TotalTime>
  <Words>553</Words>
  <Application>Microsoft Office PowerPoint</Application>
  <PresentationFormat>Široki zaslon</PresentationFormat>
  <Paragraphs>73</Paragraphs>
  <Slides>9</Slides>
  <Notes>0</Notes>
  <HiddenSlides>0</HiddenSlides>
  <MMClips>0</MMClips>
  <ScaleCrop>false</ScaleCrop>
  <HeadingPairs>
    <vt:vector size="6" baseType="variant">
      <vt:variant>
        <vt:lpstr>Korišteni fontovi</vt:lpstr>
      </vt:variant>
      <vt:variant>
        <vt:i4>4</vt:i4>
      </vt:variant>
      <vt:variant>
        <vt:lpstr>Tema</vt:lpstr>
      </vt:variant>
      <vt:variant>
        <vt:i4>1</vt:i4>
      </vt:variant>
      <vt:variant>
        <vt:lpstr>Naslovi slajdova</vt:lpstr>
      </vt:variant>
      <vt:variant>
        <vt:i4>9</vt:i4>
      </vt:variant>
    </vt:vector>
  </HeadingPairs>
  <TitlesOfParts>
    <vt:vector size="14" baseType="lpstr">
      <vt:lpstr>Calibri Light</vt:lpstr>
      <vt:lpstr>Arial</vt:lpstr>
      <vt:lpstr>Calibri</vt:lpstr>
      <vt:lpstr>Cambria</vt:lpstr>
      <vt:lpstr>Tema sustava Office</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prezentacija</dc:title>
  <dc:creator>Siniša Vuksan</dc:creator>
  <cp:lastModifiedBy>Siniša Vuksan</cp:lastModifiedBy>
  <cp:revision>217</cp:revision>
  <dcterms:created xsi:type="dcterms:W3CDTF">2020-09-15T16:13:04Z</dcterms:created>
  <dcterms:modified xsi:type="dcterms:W3CDTF">2020-12-05T06:54:27Z</dcterms:modified>
</cp:coreProperties>
</file>